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276" r:id="rId4"/>
    <p:sldId id="277" r:id="rId5"/>
    <p:sldId id="278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67" r:id="rId19"/>
    <p:sldId id="269" r:id="rId20"/>
    <p:sldId id="270" r:id="rId21"/>
    <p:sldId id="271" r:id="rId22"/>
    <p:sldId id="272" r:id="rId23"/>
    <p:sldId id="273" r:id="rId24"/>
    <p:sldId id="281" r:id="rId25"/>
    <p:sldId id="282" r:id="rId26"/>
    <p:sldId id="283" r:id="rId27"/>
    <p:sldId id="274" r:id="rId28"/>
    <p:sldId id="275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2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10"/>
    <p:restoredTop sz="94586"/>
  </p:normalViewPr>
  <p:slideViewPr>
    <p:cSldViewPr snapToGrid="0" snapToObjects="1">
      <p:cViewPr varScale="1">
        <p:scale>
          <a:sx n="63" d="100"/>
          <a:sy n="63" d="100"/>
        </p:scale>
        <p:origin x="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4CF59B-707F-BA42-81AE-5733AB17C94F}" type="doc">
      <dgm:prSet loTypeId="urn:microsoft.com/office/officeart/2005/8/layout/radial6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835B3B9-EDC0-7145-88E5-86594BC20BE2}">
      <dgm:prSet phldrT="[Text]"/>
      <dgm:spPr>
        <a:effectLst>
          <a:softEdge rad="12700"/>
        </a:effectLst>
      </dgm:spPr>
      <dgm:t>
        <a:bodyPr/>
        <a:lstStyle/>
        <a:p>
          <a:r>
            <a:rPr lang="en-US" dirty="0" smtClean="0">
              <a:latin typeface="Kalam" charset="0"/>
              <a:ea typeface="Kalam" charset="0"/>
              <a:cs typeface="Kalam" charset="0"/>
            </a:rPr>
            <a:t>My </a:t>
          </a:r>
          <a:r>
            <a:rPr lang="en-US" dirty="0" err="1" smtClean="0">
              <a:latin typeface="Kalam" charset="0"/>
              <a:ea typeface="Kalam" charset="0"/>
              <a:cs typeface="Kalam" charset="0"/>
            </a:rPr>
            <a:t>microsevice</a:t>
          </a:r>
          <a:endParaRPr lang="en-US" dirty="0">
            <a:latin typeface="Kalam" charset="0"/>
            <a:ea typeface="Kalam" charset="0"/>
            <a:cs typeface="Kalam" charset="0"/>
          </a:endParaRPr>
        </a:p>
      </dgm:t>
    </dgm:pt>
    <dgm:pt modelId="{6BD89AB8-4C41-5940-9F5F-3AAF8670E804}" type="parTrans" cxnId="{BD4107A8-EC75-BC49-86D0-D2817D470828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928693E3-12CD-DA4A-BFD7-287DC1F9B211}" type="sibTrans" cxnId="{BD4107A8-EC75-BC49-86D0-D2817D470828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72B70A7D-6B45-574D-AE93-8787B47B4E57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Fault-tolerance, Resilience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034B1956-AB17-E449-8F86-15A6E8B3A006}" type="parTrans" cxnId="{7EA22FE2-3A77-344B-AB1B-E1DF25694B13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CC30E792-2247-FA4F-9C4E-26F8BDF26CD8}" type="sibTrans" cxnId="{7EA22FE2-3A77-344B-AB1B-E1DF25694B13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05036359-D6DA-DB43-8649-03127C377406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Monitoring (logging, tracing, metrics)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F8687A21-60D9-D247-93B5-D7A17CC50ADC}" type="parTrans" cxnId="{9F0EB8E4-D6FB-5D40-BF06-37F506A44BCA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1F0DBA09-7303-A943-9C8F-8D9DB867DCBB}" type="sibTrans" cxnId="{9F0EB8E4-D6FB-5D40-BF06-37F506A44BCA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4854854B-1EDB-FE4D-A28B-A950D54893FA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Scalability, Load-balancing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1C7DB139-B676-2F4C-B2DC-A2AB9374F2DF}" type="parTrans" cxnId="{5FAB9DBC-19D4-6140-B6FA-E0D60204D51D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A138A523-5EAC-9046-AC7E-BE8298859CCD}" type="sibTrans" cxnId="{5FAB9DBC-19D4-6140-B6FA-E0D60204D51D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50B6ED44-CE35-5347-9D28-B3057F599C64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Delivery,</a:t>
          </a:r>
          <a:br>
            <a:rPr lang="en-US" sz="1800" dirty="0" smtClean="0">
              <a:latin typeface="Kalam" charset="0"/>
              <a:ea typeface="Kalam" charset="0"/>
              <a:cs typeface="Kalam" charset="0"/>
            </a:rPr>
          </a:br>
          <a:r>
            <a:rPr lang="en-US" sz="1800" dirty="0" smtClean="0">
              <a:latin typeface="Kalam" charset="0"/>
              <a:ea typeface="Kalam" charset="0"/>
              <a:cs typeface="Kalam" charset="0"/>
            </a:rPr>
            <a:t>Deploy-</a:t>
          </a:r>
          <a:r>
            <a:rPr lang="en-US" sz="1800" dirty="0" err="1" smtClean="0">
              <a:latin typeface="Kalam" charset="0"/>
              <a:ea typeface="Kalam" charset="0"/>
              <a:cs typeface="Kalam" charset="0"/>
            </a:rPr>
            <a:t>ment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C29854C1-EA51-1B4E-9587-1D423415AC17}" type="parTrans" cxnId="{54F149B5-79CC-7346-9BC0-57DA5276C97B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E1A80159-FAF0-3E45-8811-ADDF0CC2C297}" type="sibTrans" cxnId="{54F149B5-79CC-7346-9BC0-57DA5276C97B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F3FF116E-1326-F046-8EED-72DEFFE562A3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Discovery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5D1314F7-8A38-214D-9EC3-1A53B88CBA9D}" type="parTrans" cxnId="{C4073AA4-1B84-6D4D-97A1-C4893F100DA2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2A912914-1ACF-D746-A957-40D8FC6EEE5F}" type="sibTrans" cxnId="{C4073AA4-1B84-6D4D-97A1-C4893F100DA2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3251B8B2-30C9-8949-A88C-0FC5E7FB0CC6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Auth. Security</a:t>
          </a:r>
        </a:p>
      </dgm:t>
    </dgm:pt>
    <dgm:pt modelId="{82FF7EAC-045B-B149-82D8-F828261AEFDD}" type="parTrans" cxnId="{DB72D6FE-D6EA-BF4F-9B52-202C2C143379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CB527FD3-A244-7546-A290-34F35C4A4D8F}" type="sibTrans" cxnId="{DB72D6FE-D6EA-BF4F-9B52-202C2C143379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A0E90140-D851-854E-BE57-4D75AEAC71BA}">
      <dgm:prSet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600" dirty="0" smtClean="0">
              <a:latin typeface="Kalam" charset="0"/>
              <a:ea typeface="Kalam" charset="0"/>
              <a:cs typeface="Kalam" charset="0"/>
            </a:rPr>
            <a:t>API </a:t>
          </a:r>
          <a:r>
            <a:rPr lang="en-US" sz="1600" dirty="0" err="1" smtClean="0">
              <a:latin typeface="Kalam" charset="0"/>
              <a:ea typeface="Kalam" charset="0"/>
              <a:cs typeface="Kalam" charset="0"/>
            </a:rPr>
            <a:t>mngt</a:t>
          </a:r>
          <a:r>
            <a:rPr lang="en-US" sz="1600" dirty="0" smtClean="0">
              <a:latin typeface="Kalam" charset="0"/>
              <a:ea typeface="Kalam" charset="0"/>
              <a:cs typeface="Kalam" charset="0"/>
            </a:rPr>
            <a:t>.</a:t>
          </a:r>
          <a:br>
            <a:rPr lang="en-US" sz="1600" dirty="0" smtClean="0">
              <a:latin typeface="Kalam" charset="0"/>
              <a:ea typeface="Kalam" charset="0"/>
              <a:cs typeface="Kalam" charset="0"/>
            </a:rPr>
          </a:br>
          <a:r>
            <a:rPr lang="en-US" sz="1600" dirty="0" smtClean="0">
              <a:latin typeface="Kalam" charset="0"/>
              <a:ea typeface="Kalam" charset="0"/>
              <a:cs typeface="Kalam" charset="0"/>
            </a:rPr>
            <a:t>(versions)</a:t>
          </a:r>
          <a:endParaRPr lang="en-US" sz="1600" dirty="0">
            <a:latin typeface="Kalam" charset="0"/>
            <a:ea typeface="Kalam" charset="0"/>
            <a:cs typeface="Kalam" charset="0"/>
          </a:endParaRPr>
        </a:p>
      </dgm:t>
    </dgm:pt>
    <dgm:pt modelId="{F5EDF63A-9276-1446-B509-A0D0D5839E18}" type="parTrans" cxnId="{8ABF5666-80A5-C743-806D-F5521A6C4C8D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3FE44EC9-5D49-8A47-B8A3-54FBF3B810DA}" type="sibTrans" cxnId="{8ABF5666-80A5-C743-806D-F5521A6C4C8D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10203AF8-4571-994A-BAEA-6B606894795C}" type="pres">
      <dgm:prSet presAssocID="{CA4CF59B-707F-BA42-81AE-5733AB17C94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BB1E68-61A3-8348-B628-53364B5FC3BA}" type="pres">
      <dgm:prSet presAssocID="{7835B3B9-EDC0-7145-88E5-86594BC20BE2}" presName="centerShape" presStyleLbl="node0" presStyleIdx="0" presStyleCnt="1"/>
      <dgm:spPr/>
      <dgm:t>
        <a:bodyPr/>
        <a:lstStyle/>
        <a:p>
          <a:endParaRPr lang="en-US"/>
        </a:p>
      </dgm:t>
    </dgm:pt>
    <dgm:pt modelId="{BE0D16CD-2084-6240-B638-9CC1BA5BDAB5}" type="pres">
      <dgm:prSet presAssocID="{F3FF116E-1326-F046-8EED-72DEFFE562A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FCCDC-C890-0F41-8998-CFD4B59CE6AD}" type="pres">
      <dgm:prSet presAssocID="{F3FF116E-1326-F046-8EED-72DEFFE562A3}" presName="dummy" presStyleCnt="0"/>
      <dgm:spPr/>
    </dgm:pt>
    <dgm:pt modelId="{AD10F40E-F83A-E545-B428-F53C0C7CC58D}" type="pres">
      <dgm:prSet presAssocID="{2A912914-1ACF-D746-A957-40D8FC6EEE5F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8A3BD2F-466B-2141-AEE0-10FCD7709AAD}" type="pres">
      <dgm:prSet presAssocID="{72B70A7D-6B45-574D-AE93-8787B47B4E5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59D4C-E297-844F-9073-179B347A075E}" type="pres">
      <dgm:prSet presAssocID="{72B70A7D-6B45-574D-AE93-8787B47B4E57}" presName="dummy" presStyleCnt="0"/>
      <dgm:spPr/>
    </dgm:pt>
    <dgm:pt modelId="{764B97AE-B8D5-9949-ACC7-79BCFB35AE16}" type="pres">
      <dgm:prSet presAssocID="{CC30E792-2247-FA4F-9C4E-26F8BDF26CD8}" presName="sibTrans" presStyleLbl="sibTrans2D1" presStyleIdx="1" presStyleCnt="7"/>
      <dgm:spPr/>
      <dgm:t>
        <a:bodyPr/>
        <a:lstStyle/>
        <a:p>
          <a:endParaRPr lang="en-US"/>
        </a:p>
      </dgm:t>
    </dgm:pt>
    <dgm:pt modelId="{ECE9273F-5A45-8240-9107-75A5A42A5C96}" type="pres">
      <dgm:prSet presAssocID="{05036359-D6DA-DB43-8649-03127C37740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9B271-1A12-974E-A869-D553C1ABB551}" type="pres">
      <dgm:prSet presAssocID="{05036359-D6DA-DB43-8649-03127C377406}" presName="dummy" presStyleCnt="0"/>
      <dgm:spPr/>
    </dgm:pt>
    <dgm:pt modelId="{CD871D55-3C36-5E42-A7D9-2809C868C8FD}" type="pres">
      <dgm:prSet presAssocID="{1F0DBA09-7303-A943-9C8F-8D9DB867DCB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AB4A360B-78F1-D64F-B0BA-F22FC3B82511}" type="pres">
      <dgm:prSet presAssocID="{4854854B-1EDB-FE4D-A28B-A950D54893F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F9235-859E-2149-B5D4-EED404FBE626}" type="pres">
      <dgm:prSet presAssocID="{4854854B-1EDB-FE4D-A28B-A950D54893FA}" presName="dummy" presStyleCnt="0"/>
      <dgm:spPr/>
    </dgm:pt>
    <dgm:pt modelId="{C351F9A6-B222-184B-BAA5-8ECB37B4A243}" type="pres">
      <dgm:prSet presAssocID="{A138A523-5EAC-9046-AC7E-BE8298859CCD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9B0CBA6-39E3-8A48-86B5-113E5AF42785}" type="pres">
      <dgm:prSet presAssocID="{50B6ED44-CE35-5347-9D28-B3057F599C6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00837-891E-C241-8716-E2E90471953B}" type="pres">
      <dgm:prSet presAssocID="{50B6ED44-CE35-5347-9D28-B3057F599C64}" presName="dummy" presStyleCnt="0"/>
      <dgm:spPr/>
    </dgm:pt>
    <dgm:pt modelId="{858AC7B9-FF61-D54C-9E0B-A1B81FB6FA06}" type="pres">
      <dgm:prSet presAssocID="{E1A80159-FAF0-3E45-8811-ADDF0CC2C29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D7596CD0-6317-B741-A14C-4F33056BD25F}" type="pres">
      <dgm:prSet presAssocID="{3251B8B2-30C9-8949-A88C-0FC5E7FB0CC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9A570-56E4-7E45-8DD4-B70FDF827B5B}" type="pres">
      <dgm:prSet presAssocID="{3251B8B2-30C9-8949-A88C-0FC5E7FB0CC6}" presName="dummy" presStyleCnt="0"/>
      <dgm:spPr/>
    </dgm:pt>
    <dgm:pt modelId="{425B4863-678D-9C46-9866-CA251CBFDC3F}" type="pres">
      <dgm:prSet presAssocID="{CB527FD3-A244-7546-A290-34F35C4A4D8F}" presName="sibTrans" presStyleLbl="sibTrans2D1" presStyleIdx="5" presStyleCnt="7"/>
      <dgm:spPr/>
      <dgm:t>
        <a:bodyPr/>
        <a:lstStyle/>
        <a:p>
          <a:endParaRPr lang="en-US"/>
        </a:p>
      </dgm:t>
    </dgm:pt>
    <dgm:pt modelId="{121EDE92-EEC9-8844-BB6B-8114A4D35EDC}" type="pres">
      <dgm:prSet presAssocID="{A0E90140-D851-854E-BE57-4D75AEAC71B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AD6EF-0049-5E4B-B183-68E762899566}" type="pres">
      <dgm:prSet presAssocID="{A0E90140-D851-854E-BE57-4D75AEAC71BA}" presName="dummy" presStyleCnt="0"/>
      <dgm:spPr/>
    </dgm:pt>
    <dgm:pt modelId="{67759FD8-E38E-674C-A56F-6FE9FE3B0D0E}" type="pres">
      <dgm:prSet presAssocID="{3FE44EC9-5D49-8A47-B8A3-54FBF3B810DA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9F0EB8E4-D6FB-5D40-BF06-37F506A44BCA}" srcId="{7835B3B9-EDC0-7145-88E5-86594BC20BE2}" destId="{05036359-D6DA-DB43-8649-03127C377406}" srcOrd="2" destOrd="0" parTransId="{F8687A21-60D9-D247-93B5-D7A17CC50ADC}" sibTransId="{1F0DBA09-7303-A943-9C8F-8D9DB867DCBB}"/>
    <dgm:cxn modelId="{02614C1F-BCB7-1947-8E6F-E4F86E419E4D}" type="presOf" srcId="{F3FF116E-1326-F046-8EED-72DEFFE562A3}" destId="{BE0D16CD-2084-6240-B638-9CC1BA5BDAB5}" srcOrd="0" destOrd="0" presId="urn:microsoft.com/office/officeart/2005/8/layout/radial6"/>
    <dgm:cxn modelId="{1A743F45-5F5C-5F4E-A6AD-518D6240B58A}" type="presOf" srcId="{CB527FD3-A244-7546-A290-34F35C4A4D8F}" destId="{425B4863-678D-9C46-9866-CA251CBFDC3F}" srcOrd="0" destOrd="0" presId="urn:microsoft.com/office/officeart/2005/8/layout/radial6"/>
    <dgm:cxn modelId="{D4E3C81B-F1D7-0043-9179-FB1ED4687151}" type="presOf" srcId="{CC30E792-2247-FA4F-9C4E-26F8BDF26CD8}" destId="{764B97AE-B8D5-9949-ACC7-79BCFB35AE16}" srcOrd="0" destOrd="0" presId="urn:microsoft.com/office/officeart/2005/8/layout/radial6"/>
    <dgm:cxn modelId="{8ABF5666-80A5-C743-806D-F5521A6C4C8D}" srcId="{7835B3B9-EDC0-7145-88E5-86594BC20BE2}" destId="{A0E90140-D851-854E-BE57-4D75AEAC71BA}" srcOrd="6" destOrd="0" parTransId="{F5EDF63A-9276-1446-B509-A0D0D5839E18}" sibTransId="{3FE44EC9-5D49-8A47-B8A3-54FBF3B810DA}"/>
    <dgm:cxn modelId="{E87ADCAD-1BFD-7B44-956F-42B369A1725E}" type="presOf" srcId="{A0E90140-D851-854E-BE57-4D75AEAC71BA}" destId="{121EDE92-EEC9-8844-BB6B-8114A4D35EDC}" srcOrd="0" destOrd="0" presId="urn:microsoft.com/office/officeart/2005/8/layout/radial6"/>
    <dgm:cxn modelId="{7EA22FE2-3A77-344B-AB1B-E1DF25694B13}" srcId="{7835B3B9-EDC0-7145-88E5-86594BC20BE2}" destId="{72B70A7D-6B45-574D-AE93-8787B47B4E57}" srcOrd="1" destOrd="0" parTransId="{034B1956-AB17-E449-8F86-15A6E8B3A006}" sibTransId="{CC30E792-2247-FA4F-9C4E-26F8BDF26CD8}"/>
    <dgm:cxn modelId="{8DEAE4EB-F649-4C43-9927-7A38BE58E211}" type="presOf" srcId="{1F0DBA09-7303-A943-9C8F-8D9DB867DCBB}" destId="{CD871D55-3C36-5E42-A7D9-2809C868C8FD}" srcOrd="0" destOrd="0" presId="urn:microsoft.com/office/officeart/2005/8/layout/radial6"/>
    <dgm:cxn modelId="{A8EFD4C2-4BBB-C74D-9BA7-8EE6A1BFA07D}" type="presOf" srcId="{50B6ED44-CE35-5347-9D28-B3057F599C64}" destId="{99B0CBA6-39E3-8A48-86B5-113E5AF42785}" srcOrd="0" destOrd="0" presId="urn:microsoft.com/office/officeart/2005/8/layout/radial6"/>
    <dgm:cxn modelId="{BD2B05E8-681E-5448-ADB9-6E4A602D087C}" type="presOf" srcId="{3FE44EC9-5D49-8A47-B8A3-54FBF3B810DA}" destId="{67759FD8-E38E-674C-A56F-6FE9FE3B0D0E}" srcOrd="0" destOrd="0" presId="urn:microsoft.com/office/officeart/2005/8/layout/radial6"/>
    <dgm:cxn modelId="{7A65363E-67B0-F749-A701-94FDEE17C1E7}" type="presOf" srcId="{A138A523-5EAC-9046-AC7E-BE8298859CCD}" destId="{C351F9A6-B222-184B-BAA5-8ECB37B4A243}" srcOrd="0" destOrd="0" presId="urn:microsoft.com/office/officeart/2005/8/layout/radial6"/>
    <dgm:cxn modelId="{92273CA0-85A6-3F4A-9A35-2CC31414FC8D}" type="presOf" srcId="{4854854B-1EDB-FE4D-A28B-A950D54893FA}" destId="{AB4A360B-78F1-D64F-B0BA-F22FC3B82511}" srcOrd="0" destOrd="0" presId="urn:microsoft.com/office/officeart/2005/8/layout/radial6"/>
    <dgm:cxn modelId="{2DF26B34-048A-634C-BFD7-8F9177C9AF3B}" type="presOf" srcId="{7835B3B9-EDC0-7145-88E5-86594BC20BE2}" destId="{2CBB1E68-61A3-8348-B628-53364B5FC3BA}" srcOrd="0" destOrd="0" presId="urn:microsoft.com/office/officeart/2005/8/layout/radial6"/>
    <dgm:cxn modelId="{B8A2F96F-CA57-8B4C-823C-22C9A1795C9D}" type="presOf" srcId="{E1A80159-FAF0-3E45-8811-ADDF0CC2C297}" destId="{858AC7B9-FF61-D54C-9E0B-A1B81FB6FA06}" srcOrd="0" destOrd="0" presId="urn:microsoft.com/office/officeart/2005/8/layout/radial6"/>
    <dgm:cxn modelId="{5FAB9DBC-19D4-6140-B6FA-E0D60204D51D}" srcId="{7835B3B9-EDC0-7145-88E5-86594BC20BE2}" destId="{4854854B-1EDB-FE4D-A28B-A950D54893FA}" srcOrd="3" destOrd="0" parTransId="{1C7DB139-B676-2F4C-B2DC-A2AB9374F2DF}" sibTransId="{A138A523-5EAC-9046-AC7E-BE8298859CCD}"/>
    <dgm:cxn modelId="{54F149B5-79CC-7346-9BC0-57DA5276C97B}" srcId="{7835B3B9-EDC0-7145-88E5-86594BC20BE2}" destId="{50B6ED44-CE35-5347-9D28-B3057F599C64}" srcOrd="4" destOrd="0" parTransId="{C29854C1-EA51-1B4E-9587-1D423415AC17}" sibTransId="{E1A80159-FAF0-3E45-8811-ADDF0CC2C297}"/>
    <dgm:cxn modelId="{BD4107A8-EC75-BC49-86D0-D2817D470828}" srcId="{CA4CF59B-707F-BA42-81AE-5733AB17C94F}" destId="{7835B3B9-EDC0-7145-88E5-86594BC20BE2}" srcOrd="0" destOrd="0" parTransId="{6BD89AB8-4C41-5940-9F5F-3AAF8670E804}" sibTransId="{928693E3-12CD-DA4A-BFD7-287DC1F9B211}"/>
    <dgm:cxn modelId="{56E95A52-20F0-0B46-AE7A-B0BFF610D575}" type="presOf" srcId="{2A912914-1ACF-D746-A957-40D8FC6EEE5F}" destId="{AD10F40E-F83A-E545-B428-F53C0C7CC58D}" srcOrd="0" destOrd="0" presId="urn:microsoft.com/office/officeart/2005/8/layout/radial6"/>
    <dgm:cxn modelId="{063FDF98-48F3-DF41-904A-90B416EB00F6}" type="presOf" srcId="{05036359-D6DA-DB43-8649-03127C377406}" destId="{ECE9273F-5A45-8240-9107-75A5A42A5C96}" srcOrd="0" destOrd="0" presId="urn:microsoft.com/office/officeart/2005/8/layout/radial6"/>
    <dgm:cxn modelId="{3BC525CB-AA9C-B54F-A713-BCD7DFB4B7D7}" type="presOf" srcId="{CA4CF59B-707F-BA42-81AE-5733AB17C94F}" destId="{10203AF8-4571-994A-BAEA-6B606894795C}" srcOrd="0" destOrd="0" presId="urn:microsoft.com/office/officeart/2005/8/layout/radial6"/>
    <dgm:cxn modelId="{C4073AA4-1B84-6D4D-97A1-C4893F100DA2}" srcId="{7835B3B9-EDC0-7145-88E5-86594BC20BE2}" destId="{F3FF116E-1326-F046-8EED-72DEFFE562A3}" srcOrd="0" destOrd="0" parTransId="{5D1314F7-8A38-214D-9EC3-1A53B88CBA9D}" sibTransId="{2A912914-1ACF-D746-A957-40D8FC6EEE5F}"/>
    <dgm:cxn modelId="{E7E95D90-606E-1D40-B49F-E6CED7849220}" type="presOf" srcId="{72B70A7D-6B45-574D-AE93-8787B47B4E57}" destId="{58A3BD2F-466B-2141-AEE0-10FCD7709AAD}" srcOrd="0" destOrd="0" presId="urn:microsoft.com/office/officeart/2005/8/layout/radial6"/>
    <dgm:cxn modelId="{DB72D6FE-D6EA-BF4F-9B52-202C2C143379}" srcId="{7835B3B9-EDC0-7145-88E5-86594BC20BE2}" destId="{3251B8B2-30C9-8949-A88C-0FC5E7FB0CC6}" srcOrd="5" destOrd="0" parTransId="{82FF7EAC-045B-B149-82D8-F828261AEFDD}" sibTransId="{CB527FD3-A244-7546-A290-34F35C4A4D8F}"/>
    <dgm:cxn modelId="{B1063239-1E1A-C042-98EB-36771728E270}" type="presOf" srcId="{3251B8B2-30C9-8949-A88C-0FC5E7FB0CC6}" destId="{D7596CD0-6317-B741-A14C-4F33056BD25F}" srcOrd="0" destOrd="0" presId="urn:microsoft.com/office/officeart/2005/8/layout/radial6"/>
    <dgm:cxn modelId="{E20E34F4-E4D3-2D46-9527-FB1C53C73D2A}" type="presParOf" srcId="{10203AF8-4571-994A-BAEA-6B606894795C}" destId="{2CBB1E68-61A3-8348-B628-53364B5FC3BA}" srcOrd="0" destOrd="0" presId="urn:microsoft.com/office/officeart/2005/8/layout/radial6"/>
    <dgm:cxn modelId="{54A48B00-9127-E843-A8B4-2AF4B35DAB35}" type="presParOf" srcId="{10203AF8-4571-994A-BAEA-6B606894795C}" destId="{BE0D16CD-2084-6240-B638-9CC1BA5BDAB5}" srcOrd="1" destOrd="0" presId="urn:microsoft.com/office/officeart/2005/8/layout/radial6"/>
    <dgm:cxn modelId="{C6453767-A425-B848-A638-EA48601D70CA}" type="presParOf" srcId="{10203AF8-4571-994A-BAEA-6B606894795C}" destId="{9FEFCCDC-C890-0F41-8998-CFD4B59CE6AD}" srcOrd="2" destOrd="0" presId="urn:microsoft.com/office/officeart/2005/8/layout/radial6"/>
    <dgm:cxn modelId="{C66F9A38-9FE5-0A4C-901C-59D0141F4CC9}" type="presParOf" srcId="{10203AF8-4571-994A-BAEA-6B606894795C}" destId="{AD10F40E-F83A-E545-B428-F53C0C7CC58D}" srcOrd="3" destOrd="0" presId="urn:microsoft.com/office/officeart/2005/8/layout/radial6"/>
    <dgm:cxn modelId="{79BD2507-A361-7C45-828C-7B9CE65827A9}" type="presParOf" srcId="{10203AF8-4571-994A-BAEA-6B606894795C}" destId="{58A3BD2F-466B-2141-AEE0-10FCD7709AAD}" srcOrd="4" destOrd="0" presId="urn:microsoft.com/office/officeart/2005/8/layout/radial6"/>
    <dgm:cxn modelId="{6AB18B7D-6B7F-534C-80ED-3E82F2DB2CA7}" type="presParOf" srcId="{10203AF8-4571-994A-BAEA-6B606894795C}" destId="{99A59D4C-E297-844F-9073-179B347A075E}" srcOrd="5" destOrd="0" presId="urn:microsoft.com/office/officeart/2005/8/layout/radial6"/>
    <dgm:cxn modelId="{6C21DC05-8094-7142-A5EF-65814346C34B}" type="presParOf" srcId="{10203AF8-4571-994A-BAEA-6B606894795C}" destId="{764B97AE-B8D5-9949-ACC7-79BCFB35AE16}" srcOrd="6" destOrd="0" presId="urn:microsoft.com/office/officeart/2005/8/layout/radial6"/>
    <dgm:cxn modelId="{8D40C506-DC2D-9440-90EA-F33B848655EB}" type="presParOf" srcId="{10203AF8-4571-994A-BAEA-6B606894795C}" destId="{ECE9273F-5A45-8240-9107-75A5A42A5C96}" srcOrd="7" destOrd="0" presId="urn:microsoft.com/office/officeart/2005/8/layout/radial6"/>
    <dgm:cxn modelId="{EBE18D62-BC12-CD40-99DD-92FCC94D4F4C}" type="presParOf" srcId="{10203AF8-4571-994A-BAEA-6B606894795C}" destId="{7779B271-1A12-974E-A869-D553C1ABB551}" srcOrd="8" destOrd="0" presId="urn:microsoft.com/office/officeart/2005/8/layout/radial6"/>
    <dgm:cxn modelId="{91A9AE08-D074-8A4F-B1EA-6C2669935567}" type="presParOf" srcId="{10203AF8-4571-994A-BAEA-6B606894795C}" destId="{CD871D55-3C36-5E42-A7D9-2809C868C8FD}" srcOrd="9" destOrd="0" presId="urn:microsoft.com/office/officeart/2005/8/layout/radial6"/>
    <dgm:cxn modelId="{C1DC635A-D8D4-E64B-BC90-D32255C08365}" type="presParOf" srcId="{10203AF8-4571-994A-BAEA-6B606894795C}" destId="{AB4A360B-78F1-D64F-B0BA-F22FC3B82511}" srcOrd="10" destOrd="0" presId="urn:microsoft.com/office/officeart/2005/8/layout/radial6"/>
    <dgm:cxn modelId="{D5FA837F-6886-984D-966B-52391D73F832}" type="presParOf" srcId="{10203AF8-4571-994A-BAEA-6B606894795C}" destId="{5A3F9235-859E-2149-B5D4-EED404FBE626}" srcOrd="11" destOrd="0" presId="urn:microsoft.com/office/officeart/2005/8/layout/radial6"/>
    <dgm:cxn modelId="{658F35C7-524F-5745-80CA-E1EBB541F81D}" type="presParOf" srcId="{10203AF8-4571-994A-BAEA-6B606894795C}" destId="{C351F9A6-B222-184B-BAA5-8ECB37B4A243}" srcOrd="12" destOrd="0" presId="urn:microsoft.com/office/officeart/2005/8/layout/radial6"/>
    <dgm:cxn modelId="{5B92FB1F-E081-E547-B252-C824FB4D0157}" type="presParOf" srcId="{10203AF8-4571-994A-BAEA-6B606894795C}" destId="{99B0CBA6-39E3-8A48-86B5-113E5AF42785}" srcOrd="13" destOrd="0" presId="urn:microsoft.com/office/officeart/2005/8/layout/radial6"/>
    <dgm:cxn modelId="{0420F16B-E310-AA4E-A43F-BCB3953A1824}" type="presParOf" srcId="{10203AF8-4571-994A-BAEA-6B606894795C}" destId="{FFB00837-891E-C241-8716-E2E90471953B}" srcOrd="14" destOrd="0" presId="urn:microsoft.com/office/officeart/2005/8/layout/radial6"/>
    <dgm:cxn modelId="{44083E77-7128-D140-A773-0AEA411AB501}" type="presParOf" srcId="{10203AF8-4571-994A-BAEA-6B606894795C}" destId="{858AC7B9-FF61-D54C-9E0B-A1B81FB6FA06}" srcOrd="15" destOrd="0" presId="urn:microsoft.com/office/officeart/2005/8/layout/radial6"/>
    <dgm:cxn modelId="{45BA8382-CF42-1145-A5F7-C1EF492B1135}" type="presParOf" srcId="{10203AF8-4571-994A-BAEA-6B606894795C}" destId="{D7596CD0-6317-B741-A14C-4F33056BD25F}" srcOrd="16" destOrd="0" presId="urn:microsoft.com/office/officeart/2005/8/layout/radial6"/>
    <dgm:cxn modelId="{6C558763-A549-4A43-9B42-A2CE63EA537E}" type="presParOf" srcId="{10203AF8-4571-994A-BAEA-6B606894795C}" destId="{5B59A570-56E4-7E45-8DD4-B70FDF827B5B}" srcOrd="17" destOrd="0" presId="urn:microsoft.com/office/officeart/2005/8/layout/radial6"/>
    <dgm:cxn modelId="{3D3BB41D-6795-C44F-BF24-FFCD079995FF}" type="presParOf" srcId="{10203AF8-4571-994A-BAEA-6B606894795C}" destId="{425B4863-678D-9C46-9866-CA251CBFDC3F}" srcOrd="18" destOrd="0" presId="urn:microsoft.com/office/officeart/2005/8/layout/radial6"/>
    <dgm:cxn modelId="{0F229467-1F45-784E-89DB-25C793FC8D41}" type="presParOf" srcId="{10203AF8-4571-994A-BAEA-6B606894795C}" destId="{121EDE92-EEC9-8844-BB6B-8114A4D35EDC}" srcOrd="19" destOrd="0" presId="urn:microsoft.com/office/officeart/2005/8/layout/radial6"/>
    <dgm:cxn modelId="{636DCA02-21BC-2848-9178-774F7FBBD7C4}" type="presParOf" srcId="{10203AF8-4571-994A-BAEA-6B606894795C}" destId="{F18AD6EF-0049-5E4B-B183-68E762899566}" srcOrd="20" destOrd="0" presId="urn:microsoft.com/office/officeart/2005/8/layout/radial6"/>
    <dgm:cxn modelId="{713610F2-B439-4B45-9D53-74C8EF833445}" type="presParOf" srcId="{10203AF8-4571-994A-BAEA-6B606894795C}" destId="{67759FD8-E38E-674C-A56F-6FE9FE3B0D0E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4CF59B-707F-BA42-81AE-5733AB17C94F}" type="doc">
      <dgm:prSet loTypeId="urn:microsoft.com/office/officeart/2005/8/layout/radial6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835B3B9-EDC0-7145-88E5-86594BC20BE2}">
      <dgm:prSet phldrT="[Text]"/>
      <dgm:spPr>
        <a:effectLst>
          <a:softEdge rad="12700"/>
        </a:effectLst>
      </dgm:spPr>
      <dgm:t>
        <a:bodyPr/>
        <a:lstStyle/>
        <a:p>
          <a:r>
            <a:rPr lang="en-US" dirty="0" smtClean="0">
              <a:latin typeface="Kalam" charset="0"/>
              <a:ea typeface="Kalam" charset="0"/>
              <a:cs typeface="Kalam" charset="0"/>
            </a:rPr>
            <a:t>My </a:t>
          </a:r>
          <a:r>
            <a:rPr lang="en-US" dirty="0" err="1" smtClean="0">
              <a:latin typeface="Kalam" charset="0"/>
              <a:ea typeface="Kalam" charset="0"/>
              <a:cs typeface="Kalam" charset="0"/>
            </a:rPr>
            <a:t>microsevice</a:t>
          </a:r>
          <a:endParaRPr lang="en-US" dirty="0">
            <a:latin typeface="Kalam" charset="0"/>
            <a:ea typeface="Kalam" charset="0"/>
            <a:cs typeface="Kalam" charset="0"/>
          </a:endParaRPr>
        </a:p>
      </dgm:t>
    </dgm:pt>
    <dgm:pt modelId="{6BD89AB8-4C41-5940-9F5F-3AAF8670E804}" type="parTrans" cxnId="{BD4107A8-EC75-BC49-86D0-D2817D470828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928693E3-12CD-DA4A-BFD7-287DC1F9B211}" type="sibTrans" cxnId="{BD4107A8-EC75-BC49-86D0-D2817D470828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72B70A7D-6B45-574D-AE93-8787B47B4E57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Fault-tolerance, Resilience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034B1956-AB17-E449-8F86-15A6E8B3A006}" type="parTrans" cxnId="{7EA22FE2-3A77-344B-AB1B-E1DF25694B13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CC30E792-2247-FA4F-9C4E-26F8BDF26CD8}" type="sibTrans" cxnId="{7EA22FE2-3A77-344B-AB1B-E1DF25694B13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05036359-D6DA-DB43-8649-03127C377406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Monitoring (logging, tracing, metrics)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F8687A21-60D9-D247-93B5-D7A17CC50ADC}" type="parTrans" cxnId="{9F0EB8E4-D6FB-5D40-BF06-37F506A44BCA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1F0DBA09-7303-A943-9C8F-8D9DB867DCBB}" type="sibTrans" cxnId="{9F0EB8E4-D6FB-5D40-BF06-37F506A44BCA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4854854B-1EDB-FE4D-A28B-A950D54893FA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Scalability, Load-balancing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1C7DB139-B676-2F4C-B2DC-A2AB9374F2DF}" type="parTrans" cxnId="{5FAB9DBC-19D4-6140-B6FA-E0D60204D51D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A138A523-5EAC-9046-AC7E-BE8298859CCD}" type="sibTrans" cxnId="{5FAB9DBC-19D4-6140-B6FA-E0D60204D51D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50B6ED44-CE35-5347-9D28-B3057F599C64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Delivery,</a:t>
          </a:r>
          <a:br>
            <a:rPr lang="en-US" sz="1800" dirty="0" smtClean="0">
              <a:latin typeface="Kalam" charset="0"/>
              <a:ea typeface="Kalam" charset="0"/>
              <a:cs typeface="Kalam" charset="0"/>
            </a:rPr>
          </a:br>
          <a:r>
            <a:rPr lang="en-US" sz="1800" dirty="0" smtClean="0">
              <a:latin typeface="Kalam" charset="0"/>
              <a:ea typeface="Kalam" charset="0"/>
              <a:cs typeface="Kalam" charset="0"/>
            </a:rPr>
            <a:t>Deploy-</a:t>
          </a:r>
          <a:r>
            <a:rPr lang="en-US" sz="1800" dirty="0" err="1" smtClean="0">
              <a:latin typeface="Kalam" charset="0"/>
              <a:ea typeface="Kalam" charset="0"/>
              <a:cs typeface="Kalam" charset="0"/>
            </a:rPr>
            <a:t>ment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C29854C1-EA51-1B4E-9587-1D423415AC17}" type="parTrans" cxnId="{54F149B5-79CC-7346-9BC0-57DA5276C97B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E1A80159-FAF0-3E45-8811-ADDF0CC2C297}" type="sibTrans" cxnId="{54F149B5-79CC-7346-9BC0-57DA5276C97B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F3FF116E-1326-F046-8EED-72DEFFE562A3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Discovery</a:t>
          </a:r>
          <a:endParaRPr lang="en-US" sz="1800" dirty="0">
            <a:latin typeface="Kalam" charset="0"/>
            <a:ea typeface="Kalam" charset="0"/>
            <a:cs typeface="Kalam" charset="0"/>
          </a:endParaRPr>
        </a:p>
      </dgm:t>
    </dgm:pt>
    <dgm:pt modelId="{5D1314F7-8A38-214D-9EC3-1A53B88CBA9D}" type="parTrans" cxnId="{C4073AA4-1B84-6D4D-97A1-C4893F100DA2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2A912914-1ACF-D746-A957-40D8FC6EEE5F}" type="sibTrans" cxnId="{C4073AA4-1B84-6D4D-97A1-C4893F100DA2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3251B8B2-30C9-8949-A88C-0FC5E7FB0CC6}">
      <dgm:prSet phldrT="[Text]"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800" dirty="0" smtClean="0">
              <a:latin typeface="Kalam" charset="0"/>
              <a:ea typeface="Kalam" charset="0"/>
              <a:cs typeface="Kalam" charset="0"/>
            </a:rPr>
            <a:t>Auth. Security</a:t>
          </a:r>
        </a:p>
      </dgm:t>
    </dgm:pt>
    <dgm:pt modelId="{82FF7EAC-045B-B149-82D8-F828261AEFDD}" type="parTrans" cxnId="{DB72D6FE-D6EA-BF4F-9B52-202C2C143379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CB527FD3-A244-7546-A290-34F35C4A4D8F}" type="sibTrans" cxnId="{DB72D6FE-D6EA-BF4F-9B52-202C2C143379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A0E90140-D851-854E-BE57-4D75AEAC71BA}">
      <dgm:prSet custT="1"/>
      <dgm:spPr>
        <a:ln>
          <a:prstDash val="sysDot"/>
        </a:ln>
        <a:effectLst>
          <a:softEdge rad="12700"/>
        </a:effectLst>
      </dgm:spPr>
      <dgm:t>
        <a:bodyPr/>
        <a:lstStyle/>
        <a:p>
          <a:r>
            <a:rPr lang="en-US" sz="1600" dirty="0" smtClean="0">
              <a:latin typeface="Kalam" charset="0"/>
              <a:ea typeface="Kalam" charset="0"/>
              <a:cs typeface="Kalam" charset="0"/>
            </a:rPr>
            <a:t>API </a:t>
          </a:r>
          <a:r>
            <a:rPr lang="en-US" sz="1600" dirty="0" err="1" smtClean="0">
              <a:latin typeface="Kalam" charset="0"/>
              <a:ea typeface="Kalam" charset="0"/>
              <a:cs typeface="Kalam" charset="0"/>
            </a:rPr>
            <a:t>mngt</a:t>
          </a:r>
          <a:r>
            <a:rPr lang="en-US" sz="1600" dirty="0" smtClean="0">
              <a:latin typeface="Kalam" charset="0"/>
              <a:ea typeface="Kalam" charset="0"/>
              <a:cs typeface="Kalam" charset="0"/>
            </a:rPr>
            <a:t>.</a:t>
          </a:r>
          <a:br>
            <a:rPr lang="en-US" sz="1600" dirty="0" smtClean="0">
              <a:latin typeface="Kalam" charset="0"/>
              <a:ea typeface="Kalam" charset="0"/>
              <a:cs typeface="Kalam" charset="0"/>
            </a:rPr>
          </a:br>
          <a:r>
            <a:rPr lang="en-US" sz="1600" dirty="0" smtClean="0">
              <a:latin typeface="Kalam" charset="0"/>
              <a:ea typeface="Kalam" charset="0"/>
              <a:cs typeface="Kalam" charset="0"/>
            </a:rPr>
            <a:t>(versions)</a:t>
          </a:r>
          <a:endParaRPr lang="en-US" sz="1600" dirty="0">
            <a:latin typeface="Kalam" charset="0"/>
            <a:ea typeface="Kalam" charset="0"/>
            <a:cs typeface="Kalam" charset="0"/>
          </a:endParaRPr>
        </a:p>
      </dgm:t>
    </dgm:pt>
    <dgm:pt modelId="{F5EDF63A-9276-1446-B509-A0D0D5839E18}" type="parTrans" cxnId="{8ABF5666-80A5-C743-806D-F5521A6C4C8D}">
      <dgm:prSet/>
      <dgm:spPr/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3FE44EC9-5D49-8A47-B8A3-54FBF3B810DA}" type="sibTrans" cxnId="{8ABF5666-80A5-C743-806D-F5521A6C4C8D}">
      <dgm:prSet/>
      <dgm:spPr>
        <a:effectLst>
          <a:softEdge rad="12700"/>
        </a:effectLst>
      </dgm:spPr>
      <dgm:t>
        <a:bodyPr/>
        <a:lstStyle/>
        <a:p>
          <a:endParaRPr lang="en-US">
            <a:latin typeface="Kalam" charset="0"/>
            <a:ea typeface="Kalam" charset="0"/>
            <a:cs typeface="Kalam" charset="0"/>
          </a:endParaRPr>
        </a:p>
      </dgm:t>
    </dgm:pt>
    <dgm:pt modelId="{10203AF8-4571-994A-BAEA-6B606894795C}" type="pres">
      <dgm:prSet presAssocID="{CA4CF59B-707F-BA42-81AE-5733AB17C94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BB1E68-61A3-8348-B628-53364B5FC3BA}" type="pres">
      <dgm:prSet presAssocID="{7835B3B9-EDC0-7145-88E5-86594BC20BE2}" presName="centerShape" presStyleLbl="node0" presStyleIdx="0" presStyleCnt="1"/>
      <dgm:spPr/>
      <dgm:t>
        <a:bodyPr/>
        <a:lstStyle/>
        <a:p>
          <a:endParaRPr lang="en-US"/>
        </a:p>
      </dgm:t>
    </dgm:pt>
    <dgm:pt modelId="{BE0D16CD-2084-6240-B638-9CC1BA5BDAB5}" type="pres">
      <dgm:prSet presAssocID="{F3FF116E-1326-F046-8EED-72DEFFE562A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FCCDC-C890-0F41-8998-CFD4B59CE6AD}" type="pres">
      <dgm:prSet presAssocID="{F3FF116E-1326-F046-8EED-72DEFFE562A3}" presName="dummy" presStyleCnt="0"/>
      <dgm:spPr/>
    </dgm:pt>
    <dgm:pt modelId="{AD10F40E-F83A-E545-B428-F53C0C7CC58D}" type="pres">
      <dgm:prSet presAssocID="{2A912914-1ACF-D746-A957-40D8FC6EEE5F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8A3BD2F-466B-2141-AEE0-10FCD7709AAD}" type="pres">
      <dgm:prSet presAssocID="{72B70A7D-6B45-574D-AE93-8787B47B4E5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59D4C-E297-844F-9073-179B347A075E}" type="pres">
      <dgm:prSet presAssocID="{72B70A7D-6B45-574D-AE93-8787B47B4E57}" presName="dummy" presStyleCnt="0"/>
      <dgm:spPr/>
    </dgm:pt>
    <dgm:pt modelId="{764B97AE-B8D5-9949-ACC7-79BCFB35AE16}" type="pres">
      <dgm:prSet presAssocID="{CC30E792-2247-FA4F-9C4E-26F8BDF26CD8}" presName="sibTrans" presStyleLbl="sibTrans2D1" presStyleIdx="1" presStyleCnt="7"/>
      <dgm:spPr/>
      <dgm:t>
        <a:bodyPr/>
        <a:lstStyle/>
        <a:p>
          <a:endParaRPr lang="en-US"/>
        </a:p>
      </dgm:t>
    </dgm:pt>
    <dgm:pt modelId="{ECE9273F-5A45-8240-9107-75A5A42A5C96}" type="pres">
      <dgm:prSet presAssocID="{05036359-D6DA-DB43-8649-03127C37740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9B271-1A12-974E-A869-D553C1ABB551}" type="pres">
      <dgm:prSet presAssocID="{05036359-D6DA-DB43-8649-03127C377406}" presName="dummy" presStyleCnt="0"/>
      <dgm:spPr/>
    </dgm:pt>
    <dgm:pt modelId="{CD871D55-3C36-5E42-A7D9-2809C868C8FD}" type="pres">
      <dgm:prSet presAssocID="{1F0DBA09-7303-A943-9C8F-8D9DB867DCB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AB4A360B-78F1-D64F-B0BA-F22FC3B82511}" type="pres">
      <dgm:prSet presAssocID="{4854854B-1EDB-FE4D-A28B-A950D54893FA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F9235-859E-2149-B5D4-EED404FBE626}" type="pres">
      <dgm:prSet presAssocID="{4854854B-1EDB-FE4D-A28B-A950D54893FA}" presName="dummy" presStyleCnt="0"/>
      <dgm:spPr/>
    </dgm:pt>
    <dgm:pt modelId="{C351F9A6-B222-184B-BAA5-8ECB37B4A243}" type="pres">
      <dgm:prSet presAssocID="{A138A523-5EAC-9046-AC7E-BE8298859CCD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9B0CBA6-39E3-8A48-86B5-113E5AF42785}" type="pres">
      <dgm:prSet presAssocID="{50B6ED44-CE35-5347-9D28-B3057F599C64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00837-891E-C241-8716-E2E90471953B}" type="pres">
      <dgm:prSet presAssocID="{50B6ED44-CE35-5347-9D28-B3057F599C64}" presName="dummy" presStyleCnt="0"/>
      <dgm:spPr/>
    </dgm:pt>
    <dgm:pt modelId="{858AC7B9-FF61-D54C-9E0B-A1B81FB6FA06}" type="pres">
      <dgm:prSet presAssocID="{E1A80159-FAF0-3E45-8811-ADDF0CC2C29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D7596CD0-6317-B741-A14C-4F33056BD25F}" type="pres">
      <dgm:prSet presAssocID="{3251B8B2-30C9-8949-A88C-0FC5E7FB0CC6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59A570-56E4-7E45-8DD4-B70FDF827B5B}" type="pres">
      <dgm:prSet presAssocID="{3251B8B2-30C9-8949-A88C-0FC5E7FB0CC6}" presName="dummy" presStyleCnt="0"/>
      <dgm:spPr/>
    </dgm:pt>
    <dgm:pt modelId="{425B4863-678D-9C46-9866-CA251CBFDC3F}" type="pres">
      <dgm:prSet presAssocID="{CB527FD3-A244-7546-A290-34F35C4A4D8F}" presName="sibTrans" presStyleLbl="sibTrans2D1" presStyleIdx="5" presStyleCnt="7"/>
      <dgm:spPr/>
      <dgm:t>
        <a:bodyPr/>
        <a:lstStyle/>
        <a:p>
          <a:endParaRPr lang="en-US"/>
        </a:p>
      </dgm:t>
    </dgm:pt>
    <dgm:pt modelId="{121EDE92-EEC9-8844-BB6B-8114A4D35EDC}" type="pres">
      <dgm:prSet presAssocID="{A0E90140-D851-854E-BE57-4D75AEAC71BA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AD6EF-0049-5E4B-B183-68E762899566}" type="pres">
      <dgm:prSet presAssocID="{A0E90140-D851-854E-BE57-4D75AEAC71BA}" presName="dummy" presStyleCnt="0"/>
      <dgm:spPr/>
    </dgm:pt>
    <dgm:pt modelId="{67759FD8-E38E-674C-A56F-6FE9FE3B0D0E}" type="pres">
      <dgm:prSet presAssocID="{3FE44EC9-5D49-8A47-B8A3-54FBF3B810DA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624ADCB9-4023-AD4B-9C7A-69928DD11B4D}" type="presOf" srcId="{A138A523-5EAC-9046-AC7E-BE8298859CCD}" destId="{C351F9A6-B222-184B-BAA5-8ECB37B4A243}" srcOrd="0" destOrd="0" presId="urn:microsoft.com/office/officeart/2005/8/layout/radial6"/>
    <dgm:cxn modelId="{3B1E2555-F049-E148-9752-0CD28848822A}" type="presOf" srcId="{CC30E792-2247-FA4F-9C4E-26F8BDF26CD8}" destId="{764B97AE-B8D5-9949-ACC7-79BCFB35AE16}" srcOrd="0" destOrd="0" presId="urn:microsoft.com/office/officeart/2005/8/layout/radial6"/>
    <dgm:cxn modelId="{9F0EB8E4-D6FB-5D40-BF06-37F506A44BCA}" srcId="{7835B3B9-EDC0-7145-88E5-86594BC20BE2}" destId="{05036359-D6DA-DB43-8649-03127C377406}" srcOrd="2" destOrd="0" parTransId="{F8687A21-60D9-D247-93B5-D7A17CC50ADC}" sibTransId="{1F0DBA09-7303-A943-9C8F-8D9DB867DCBB}"/>
    <dgm:cxn modelId="{FA1B9497-EF4C-4241-87F2-BF5B722BC76D}" type="presOf" srcId="{4854854B-1EDB-FE4D-A28B-A950D54893FA}" destId="{AB4A360B-78F1-D64F-B0BA-F22FC3B82511}" srcOrd="0" destOrd="0" presId="urn:microsoft.com/office/officeart/2005/8/layout/radial6"/>
    <dgm:cxn modelId="{06CDED91-94B2-1244-9DC1-60C71FF2F564}" type="presOf" srcId="{7835B3B9-EDC0-7145-88E5-86594BC20BE2}" destId="{2CBB1E68-61A3-8348-B628-53364B5FC3BA}" srcOrd="0" destOrd="0" presId="urn:microsoft.com/office/officeart/2005/8/layout/radial6"/>
    <dgm:cxn modelId="{5AF0370D-4AB2-3149-884B-627ACD725088}" type="presOf" srcId="{50B6ED44-CE35-5347-9D28-B3057F599C64}" destId="{99B0CBA6-39E3-8A48-86B5-113E5AF42785}" srcOrd="0" destOrd="0" presId="urn:microsoft.com/office/officeart/2005/8/layout/radial6"/>
    <dgm:cxn modelId="{0145FADC-25A8-8146-A0C3-5E0F0CF04B14}" type="presOf" srcId="{CB527FD3-A244-7546-A290-34F35C4A4D8F}" destId="{425B4863-678D-9C46-9866-CA251CBFDC3F}" srcOrd="0" destOrd="0" presId="urn:microsoft.com/office/officeart/2005/8/layout/radial6"/>
    <dgm:cxn modelId="{40D722EA-F2E3-284D-A347-2107FECE3764}" type="presOf" srcId="{CA4CF59B-707F-BA42-81AE-5733AB17C94F}" destId="{10203AF8-4571-994A-BAEA-6B606894795C}" srcOrd="0" destOrd="0" presId="urn:microsoft.com/office/officeart/2005/8/layout/radial6"/>
    <dgm:cxn modelId="{C31D4927-BDFA-5F4D-97AE-7E1C8AECF9FD}" type="presOf" srcId="{3251B8B2-30C9-8949-A88C-0FC5E7FB0CC6}" destId="{D7596CD0-6317-B741-A14C-4F33056BD25F}" srcOrd="0" destOrd="0" presId="urn:microsoft.com/office/officeart/2005/8/layout/radial6"/>
    <dgm:cxn modelId="{B052EF16-1681-734F-B0B0-5A1579A9D605}" type="presOf" srcId="{1F0DBA09-7303-A943-9C8F-8D9DB867DCBB}" destId="{CD871D55-3C36-5E42-A7D9-2809C868C8FD}" srcOrd="0" destOrd="0" presId="urn:microsoft.com/office/officeart/2005/8/layout/radial6"/>
    <dgm:cxn modelId="{8ABF5666-80A5-C743-806D-F5521A6C4C8D}" srcId="{7835B3B9-EDC0-7145-88E5-86594BC20BE2}" destId="{A0E90140-D851-854E-BE57-4D75AEAC71BA}" srcOrd="6" destOrd="0" parTransId="{F5EDF63A-9276-1446-B509-A0D0D5839E18}" sibTransId="{3FE44EC9-5D49-8A47-B8A3-54FBF3B810DA}"/>
    <dgm:cxn modelId="{35BBF773-F062-D941-A470-F7687B01C357}" type="presOf" srcId="{E1A80159-FAF0-3E45-8811-ADDF0CC2C297}" destId="{858AC7B9-FF61-D54C-9E0B-A1B81FB6FA06}" srcOrd="0" destOrd="0" presId="urn:microsoft.com/office/officeart/2005/8/layout/radial6"/>
    <dgm:cxn modelId="{7EA22FE2-3A77-344B-AB1B-E1DF25694B13}" srcId="{7835B3B9-EDC0-7145-88E5-86594BC20BE2}" destId="{72B70A7D-6B45-574D-AE93-8787B47B4E57}" srcOrd="1" destOrd="0" parTransId="{034B1956-AB17-E449-8F86-15A6E8B3A006}" sibTransId="{CC30E792-2247-FA4F-9C4E-26F8BDF26CD8}"/>
    <dgm:cxn modelId="{2FCA4467-C14A-7844-9A57-42F9FE443D68}" type="presOf" srcId="{72B70A7D-6B45-574D-AE93-8787B47B4E57}" destId="{58A3BD2F-466B-2141-AEE0-10FCD7709AAD}" srcOrd="0" destOrd="0" presId="urn:microsoft.com/office/officeart/2005/8/layout/radial6"/>
    <dgm:cxn modelId="{54F149B5-79CC-7346-9BC0-57DA5276C97B}" srcId="{7835B3B9-EDC0-7145-88E5-86594BC20BE2}" destId="{50B6ED44-CE35-5347-9D28-B3057F599C64}" srcOrd="4" destOrd="0" parTransId="{C29854C1-EA51-1B4E-9587-1D423415AC17}" sibTransId="{E1A80159-FAF0-3E45-8811-ADDF0CC2C297}"/>
    <dgm:cxn modelId="{5FAB9DBC-19D4-6140-B6FA-E0D60204D51D}" srcId="{7835B3B9-EDC0-7145-88E5-86594BC20BE2}" destId="{4854854B-1EDB-FE4D-A28B-A950D54893FA}" srcOrd="3" destOrd="0" parTransId="{1C7DB139-B676-2F4C-B2DC-A2AB9374F2DF}" sibTransId="{A138A523-5EAC-9046-AC7E-BE8298859CCD}"/>
    <dgm:cxn modelId="{A6ECD974-FCA2-A74D-9E71-FEEE64CBFF8F}" type="presOf" srcId="{A0E90140-D851-854E-BE57-4D75AEAC71BA}" destId="{121EDE92-EEC9-8844-BB6B-8114A4D35EDC}" srcOrd="0" destOrd="0" presId="urn:microsoft.com/office/officeart/2005/8/layout/radial6"/>
    <dgm:cxn modelId="{BD4107A8-EC75-BC49-86D0-D2817D470828}" srcId="{CA4CF59B-707F-BA42-81AE-5733AB17C94F}" destId="{7835B3B9-EDC0-7145-88E5-86594BC20BE2}" srcOrd="0" destOrd="0" parTransId="{6BD89AB8-4C41-5940-9F5F-3AAF8670E804}" sibTransId="{928693E3-12CD-DA4A-BFD7-287DC1F9B211}"/>
    <dgm:cxn modelId="{C765AD56-54AF-AC40-B61E-55F7EA7D18F2}" type="presOf" srcId="{3FE44EC9-5D49-8A47-B8A3-54FBF3B810DA}" destId="{67759FD8-E38E-674C-A56F-6FE9FE3B0D0E}" srcOrd="0" destOrd="0" presId="urn:microsoft.com/office/officeart/2005/8/layout/radial6"/>
    <dgm:cxn modelId="{C4073AA4-1B84-6D4D-97A1-C4893F100DA2}" srcId="{7835B3B9-EDC0-7145-88E5-86594BC20BE2}" destId="{F3FF116E-1326-F046-8EED-72DEFFE562A3}" srcOrd="0" destOrd="0" parTransId="{5D1314F7-8A38-214D-9EC3-1A53B88CBA9D}" sibTransId="{2A912914-1ACF-D746-A957-40D8FC6EEE5F}"/>
    <dgm:cxn modelId="{C49347B5-560F-9249-B4F6-BAA444169971}" type="presOf" srcId="{05036359-D6DA-DB43-8649-03127C377406}" destId="{ECE9273F-5A45-8240-9107-75A5A42A5C96}" srcOrd="0" destOrd="0" presId="urn:microsoft.com/office/officeart/2005/8/layout/radial6"/>
    <dgm:cxn modelId="{DB72D6FE-D6EA-BF4F-9B52-202C2C143379}" srcId="{7835B3B9-EDC0-7145-88E5-86594BC20BE2}" destId="{3251B8B2-30C9-8949-A88C-0FC5E7FB0CC6}" srcOrd="5" destOrd="0" parTransId="{82FF7EAC-045B-B149-82D8-F828261AEFDD}" sibTransId="{CB527FD3-A244-7546-A290-34F35C4A4D8F}"/>
    <dgm:cxn modelId="{C13DA653-9C00-E544-A0A1-74E2248506A0}" type="presOf" srcId="{F3FF116E-1326-F046-8EED-72DEFFE562A3}" destId="{BE0D16CD-2084-6240-B638-9CC1BA5BDAB5}" srcOrd="0" destOrd="0" presId="urn:microsoft.com/office/officeart/2005/8/layout/radial6"/>
    <dgm:cxn modelId="{67635551-420F-9741-996C-30703F96ADE5}" type="presOf" srcId="{2A912914-1ACF-D746-A957-40D8FC6EEE5F}" destId="{AD10F40E-F83A-E545-B428-F53C0C7CC58D}" srcOrd="0" destOrd="0" presId="urn:microsoft.com/office/officeart/2005/8/layout/radial6"/>
    <dgm:cxn modelId="{D4183CA4-7DB1-0C41-BB34-7F83100147E6}" type="presParOf" srcId="{10203AF8-4571-994A-BAEA-6B606894795C}" destId="{2CBB1E68-61A3-8348-B628-53364B5FC3BA}" srcOrd="0" destOrd="0" presId="urn:microsoft.com/office/officeart/2005/8/layout/radial6"/>
    <dgm:cxn modelId="{1CCD5684-0A5A-4F4D-9649-6CAE4E3F0834}" type="presParOf" srcId="{10203AF8-4571-994A-BAEA-6B606894795C}" destId="{BE0D16CD-2084-6240-B638-9CC1BA5BDAB5}" srcOrd="1" destOrd="0" presId="urn:microsoft.com/office/officeart/2005/8/layout/radial6"/>
    <dgm:cxn modelId="{9549403F-CBFA-1E4B-9DA3-94978BA6AE14}" type="presParOf" srcId="{10203AF8-4571-994A-BAEA-6B606894795C}" destId="{9FEFCCDC-C890-0F41-8998-CFD4B59CE6AD}" srcOrd="2" destOrd="0" presId="urn:microsoft.com/office/officeart/2005/8/layout/radial6"/>
    <dgm:cxn modelId="{93FD68D1-E008-4D46-90AE-2E3BB87E6E95}" type="presParOf" srcId="{10203AF8-4571-994A-BAEA-6B606894795C}" destId="{AD10F40E-F83A-E545-B428-F53C0C7CC58D}" srcOrd="3" destOrd="0" presId="urn:microsoft.com/office/officeart/2005/8/layout/radial6"/>
    <dgm:cxn modelId="{A3E5325B-78CB-1A4C-B4AC-12BBBBFD082E}" type="presParOf" srcId="{10203AF8-4571-994A-BAEA-6B606894795C}" destId="{58A3BD2F-466B-2141-AEE0-10FCD7709AAD}" srcOrd="4" destOrd="0" presId="urn:microsoft.com/office/officeart/2005/8/layout/radial6"/>
    <dgm:cxn modelId="{B5E3695E-3D95-AF4D-A183-DA391F609D8E}" type="presParOf" srcId="{10203AF8-4571-994A-BAEA-6B606894795C}" destId="{99A59D4C-E297-844F-9073-179B347A075E}" srcOrd="5" destOrd="0" presId="urn:microsoft.com/office/officeart/2005/8/layout/radial6"/>
    <dgm:cxn modelId="{8B8C49E8-9F6B-9744-B493-94097BA4C42E}" type="presParOf" srcId="{10203AF8-4571-994A-BAEA-6B606894795C}" destId="{764B97AE-B8D5-9949-ACC7-79BCFB35AE16}" srcOrd="6" destOrd="0" presId="urn:microsoft.com/office/officeart/2005/8/layout/radial6"/>
    <dgm:cxn modelId="{E4B2E575-102B-6D4B-A6E0-7FA93F33E90F}" type="presParOf" srcId="{10203AF8-4571-994A-BAEA-6B606894795C}" destId="{ECE9273F-5A45-8240-9107-75A5A42A5C96}" srcOrd="7" destOrd="0" presId="urn:microsoft.com/office/officeart/2005/8/layout/radial6"/>
    <dgm:cxn modelId="{BEED1420-3377-7448-A9D0-D6A64AFE0860}" type="presParOf" srcId="{10203AF8-4571-994A-BAEA-6B606894795C}" destId="{7779B271-1A12-974E-A869-D553C1ABB551}" srcOrd="8" destOrd="0" presId="urn:microsoft.com/office/officeart/2005/8/layout/radial6"/>
    <dgm:cxn modelId="{5054ED18-5A62-014A-8867-FFA9D0F61CE2}" type="presParOf" srcId="{10203AF8-4571-994A-BAEA-6B606894795C}" destId="{CD871D55-3C36-5E42-A7D9-2809C868C8FD}" srcOrd="9" destOrd="0" presId="urn:microsoft.com/office/officeart/2005/8/layout/radial6"/>
    <dgm:cxn modelId="{10C8FE04-D6AC-1B48-9F9C-451826FEA2C7}" type="presParOf" srcId="{10203AF8-4571-994A-BAEA-6B606894795C}" destId="{AB4A360B-78F1-D64F-B0BA-F22FC3B82511}" srcOrd="10" destOrd="0" presId="urn:microsoft.com/office/officeart/2005/8/layout/radial6"/>
    <dgm:cxn modelId="{D3AB7B8E-D517-6A4B-BEE1-A6A2264EA1E4}" type="presParOf" srcId="{10203AF8-4571-994A-BAEA-6B606894795C}" destId="{5A3F9235-859E-2149-B5D4-EED404FBE626}" srcOrd="11" destOrd="0" presId="urn:microsoft.com/office/officeart/2005/8/layout/radial6"/>
    <dgm:cxn modelId="{8FF18070-198D-D445-A85A-BAEE6AD55034}" type="presParOf" srcId="{10203AF8-4571-994A-BAEA-6B606894795C}" destId="{C351F9A6-B222-184B-BAA5-8ECB37B4A243}" srcOrd="12" destOrd="0" presId="urn:microsoft.com/office/officeart/2005/8/layout/radial6"/>
    <dgm:cxn modelId="{A235C77F-B49D-FC4F-83C5-69F78CCC2593}" type="presParOf" srcId="{10203AF8-4571-994A-BAEA-6B606894795C}" destId="{99B0CBA6-39E3-8A48-86B5-113E5AF42785}" srcOrd="13" destOrd="0" presId="urn:microsoft.com/office/officeart/2005/8/layout/radial6"/>
    <dgm:cxn modelId="{20F61118-F60F-364E-838F-CACE5F0BD363}" type="presParOf" srcId="{10203AF8-4571-994A-BAEA-6B606894795C}" destId="{FFB00837-891E-C241-8716-E2E90471953B}" srcOrd="14" destOrd="0" presId="urn:microsoft.com/office/officeart/2005/8/layout/radial6"/>
    <dgm:cxn modelId="{BE4FAD48-34EE-9646-94B7-2A40B13B6409}" type="presParOf" srcId="{10203AF8-4571-994A-BAEA-6B606894795C}" destId="{858AC7B9-FF61-D54C-9E0B-A1B81FB6FA06}" srcOrd="15" destOrd="0" presId="urn:microsoft.com/office/officeart/2005/8/layout/radial6"/>
    <dgm:cxn modelId="{29ED31CD-C7B8-CE41-93A5-BCFCDB2EE0CA}" type="presParOf" srcId="{10203AF8-4571-994A-BAEA-6B606894795C}" destId="{D7596CD0-6317-B741-A14C-4F33056BD25F}" srcOrd="16" destOrd="0" presId="urn:microsoft.com/office/officeart/2005/8/layout/radial6"/>
    <dgm:cxn modelId="{13D8DD7C-2F58-B643-AD1D-9913E85911E5}" type="presParOf" srcId="{10203AF8-4571-994A-BAEA-6B606894795C}" destId="{5B59A570-56E4-7E45-8DD4-B70FDF827B5B}" srcOrd="17" destOrd="0" presId="urn:microsoft.com/office/officeart/2005/8/layout/radial6"/>
    <dgm:cxn modelId="{5B6EE201-4EB5-0C4D-9586-DFD1C5D4FC36}" type="presParOf" srcId="{10203AF8-4571-994A-BAEA-6B606894795C}" destId="{425B4863-678D-9C46-9866-CA251CBFDC3F}" srcOrd="18" destOrd="0" presId="urn:microsoft.com/office/officeart/2005/8/layout/radial6"/>
    <dgm:cxn modelId="{C8CAF7E5-93F1-AA4B-B685-EE4797842000}" type="presParOf" srcId="{10203AF8-4571-994A-BAEA-6B606894795C}" destId="{121EDE92-EEC9-8844-BB6B-8114A4D35EDC}" srcOrd="19" destOrd="0" presId="urn:microsoft.com/office/officeart/2005/8/layout/radial6"/>
    <dgm:cxn modelId="{98990F3E-AC0D-A24B-8520-0F3B755DA677}" type="presParOf" srcId="{10203AF8-4571-994A-BAEA-6B606894795C}" destId="{F18AD6EF-0049-5E4B-B183-68E762899566}" srcOrd="20" destOrd="0" presId="urn:microsoft.com/office/officeart/2005/8/layout/radial6"/>
    <dgm:cxn modelId="{E43A3334-FFD0-4A44-A9B4-058BD07D8EFF}" type="presParOf" srcId="{10203AF8-4571-994A-BAEA-6B606894795C}" destId="{67759FD8-E38E-674C-A56F-6FE9FE3B0D0E}" srcOrd="21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59FD8-E38E-674C-A56F-6FE9FE3B0D0E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B4863-678D-9C46-9866-CA251CBFDC3F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8AC7B9-FF61-D54C-9E0B-A1B81FB6FA06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1F9A6-B222-184B-BAA5-8ECB37B4A243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71D55-3C36-5E42-A7D9-2809C868C8FD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4B97AE-B8D5-9949-ACC7-79BCFB35AE16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10F40E-F83A-E545-B428-F53C0C7CC58D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BB1E68-61A3-8348-B628-53364B5FC3BA}">
      <dsp:nvSpPr>
        <dsp:cNvPr id="0" name=""/>
        <dsp:cNvSpPr/>
      </dsp:nvSpPr>
      <dsp:spPr>
        <a:xfrm>
          <a:off x="3719629" y="2504154"/>
          <a:ext cx="2243360" cy="22433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Kalam" charset="0"/>
              <a:ea typeface="Kalam" charset="0"/>
              <a:cs typeface="Kalam" charset="0"/>
            </a:rPr>
            <a:t>My </a:t>
          </a:r>
          <a:r>
            <a:rPr lang="en-US" sz="2500" kern="1200" dirty="0" err="1" smtClean="0">
              <a:latin typeface="Kalam" charset="0"/>
              <a:ea typeface="Kalam" charset="0"/>
              <a:cs typeface="Kalam" charset="0"/>
            </a:rPr>
            <a:t>microsevice</a:t>
          </a:r>
          <a:endParaRPr lang="en-US" sz="2500" kern="1200" dirty="0">
            <a:latin typeface="Kalam" charset="0"/>
            <a:ea typeface="Kalam" charset="0"/>
            <a:cs typeface="Kalam" charset="0"/>
          </a:endParaRPr>
        </a:p>
      </dsp:txBody>
      <dsp:txXfrm>
        <a:off x="4048161" y="2832686"/>
        <a:ext cx="1586296" cy="1586296"/>
      </dsp:txXfrm>
    </dsp:sp>
    <dsp:sp modelId="{BE0D16CD-2084-6240-B638-9CC1BA5BDAB5}">
      <dsp:nvSpPr>
        <dsp:cNvPr id="0" name=""/>
        <dsp:cNvSpPr/>
      </dsp:nvSpPr>
      <dsp:spPr>
        <a:xfrm>
          <a:off x="4056133" y="3818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Discovery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4286106" y="233791"/>
        <a:ext cx="1110406" cy="1110406"/>
      </dsp:txXfrm>
    </dsp:sp>
    <dsp:sp modelId="{58A3BD2F-466B-2141-AEE0-10FCD7709AAD}">
      <dsp:nvSpPr>
        <dsp:cNvPr id="0" name=""/>
        <dsp:cNvSpPr/>
      </dsp:nvSpPr>
      <dsp:spPr>
        <a:xfrm>
          <a:off x="6274064" y="1071917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Fault-tolerance, Resilience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6504037" y="1301890"/>
        <a:ext cx="1110406" cy="1110406"/>
      </dsp:txXfrm>
    </dsp:sp>
    <dsp:sp modelId="{ECE9273F-5A45-8240-9107-75A5A42A5C96}">
      <dsp:nvSpPr>
        <dsp:cNvPr id="0" name=""/>
        <dsp:cNvSpPr/>
      </dsp:nvSpPr>
      <dsp:spPr>
        <a:xfrm>
          <a:off x="6821848" y="3471915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Monitoring (logging, tracing, metrics)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7051821" y="3701888"/>
        <a:ext cx="1110406" cy="1110406"/>
      </dsp:txXfrm>
    </dsp:sp>
    <dsp:sp modelId="{AB4A360B-78F1-D64F-B0BA-F22FC3B82511}">
      <dsp:nvSpPr>
        <dsp:cNvPr id="0" name=""/>
        <dsp:cNvSpPr/>
      </dsp:nvSpPr>
      <dsp:spPr>
        <a:xfrm>
          <a:off x="5286992" y="5396564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Scalability, Load-balancing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5516965" y="5626537"/>
        <a:ext cx="1110406" cy="1110406"/>
      </dsp:txXfrm>
    </dsp:sp>
    <dsp:sp modelId="{99B0CBA6-39E3-8A48-86B5-113E5AF42785}">
      <dsp:nvSpPr>
        <dsp:cNvPr id="0" name=""/>
        <dsp:cNvSpPr/>
      </dsp:nvSpPr>
      <dsp:spPr>
        <a:xfrm>
          <a:off x="2825274" y="5396564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Delivery,</a:t>
          </a:r>
          <a:br>
            <a:rPr lang="en-US" sz="1800" kern="1200" dirty="0" smtClean="0">
              <a:latin typeface="Kalam" charset="0"/>
              <a:ea typeface="Kalam" charset="0"/>
              <a:cs typeface="Kalam" charset="0"/>
            </a:rPr>
          </a:b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Deploy-</a:t>
          </a:r>
          <a:r>
            <a:rPr lang="en-US" sz="1800" kern="1200" dirty="0" err="1" smtClean="0">
              <a:latin typeface="Kalam" charset="0"/>
              <a:ea typeface="Kalam" charset="0"/>
              <a:cs typeface="Kalam" charset="0"/>
            </a:rPr>
            <a:t>ment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3055247" y="5626537"/>
        <a:ext cx="1110406" cy="1110406"/>
      </dsp:txXfrm>
    </dsp:sp>
    <dsp:sp modelId="{D7596CD0-6317-B741-A14C-4F33056BD25F}">
      <dsp:nvSpPr>
        <dsp:cNvPr id="0" name=""/>
        <dsp:cNvSpPr/>
      </dsp:nvSpPr>
      <dsp:spPr>
        <a:xfrm>
          <a:off x="1290418" y="3471915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Auth. Security</a:t>
          </a:r>
        </a:p>
      </dsp:txBody>
      <dsp:txXfrm>
        <a:off x="1520391" y="3701888"/>
        <a:ext cx="1110406" cy="1110406"/>
      </dsp:txXfrm>
    </dsp:sp>
    <dsp:sp modelId="{121EDE92-EEC9-8844-BB6B-8114A4D35EDC}">
      <dsp:nvSpPr>
        <dsp:cNvPr id="0" name=""/>
        <dsp:cNvSpPr/>
      </dsp:nvSpPr>
      <dsp:spPr>
        <a:xfrm>
          <a:off x="1838201" y="1071917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API </a:t>
          </a:r>
          <a:r>
            <a:rPr lang="en-US" sz="1600" kern="1200" dirty="0" err="1" smtClean="0">
              <a:latin typeface="Kalam" charset="0"/>
              <a:ea typeface="Kalam" charset="0"/>
              <a:cs typeface="Kalam" charset="0"/>
            </a:rPr>
            <a:t>mngt</a:t>
          </a: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.</a:t>
          </a:r>
          <a:br>
            <a:rPr lang="en-US" sz="1600" kern="1200" dirty="0" smtClean="0">
              <a:latin typeface="Kalam" charset="0"/>
              <a:ea typeface="Kalam" charset="0"/>
              <a:cs typeface="Kalam" charset="0"/>
            </a:rPr>
          </a:b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(versions)</a:t>
          </a:r>
          <a:endParaRPr lang="en-US" sz="1600" kern="1200" dirty="0">
            <a:latin typeface="Kalam" charset="0"/>
            <a:ea typeface="Kalam" charset="0"/>
            <a:cs typeface="Kalam" charset="0"/>
          </a:endParaRPr>
        </a:p>
      </dsp:txBody>
      <dsp:txXfrm>
        <a:off x="2068174" y="1301890"/>
        <a:ext cx="1110406" cy="1110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59FD8-E38E-674C-A56F-6FE9FE3B0D0E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B4863-678D-9C46-9866-CA251CBFDC3F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8AC7B9-FF61-D54C-9E0B-A1B81FB6FA06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51F9A6-B222-184B-BAA5-8ECB37B4A243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71D55-3C36-5E42-A7D9-2809C868C8FD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4B97AE-B8D5-9949-ACC7-79BCFB35AE16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10F40E-F83A-E545-B428-F53C0C7CC58D}">
      <dsp:nvSpPr>
        <dsp:cNvPr id="0" name=""/>
        <dsp:cNvSpPr/>
      </dsp:nvSpPr>
      <dsp:spPr>
        <a:xfrm>
          <a:off x="1947936" y="732461"/>
          <a:ext cx="5786746" cy="5786746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BB1E68-61A3-8348-B628-53364B5FC3BA}">
      <dsp:nvSpPr>
        <dsp:cNvPr id="0" name=""/>
        <dsp:cNvSpPr/>
      </dsp:nvSpPr>
      <dsp:spPr>
        <a:xfrm>
          <a:off x="3719629" y="2504154"/>
          <a:ext cx="2243360" cy="22433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Kalam" charset="0"/>
              <a:ea typeface="Kalam" charset="0"/>
              <a:cs typeface="Kalam" charset="0"/>
            </a:rPr>
            <a:t>My </a:t>
          </a:r>
          <a:r>
            <a:rPr lang="en-US" sz="2500" kern="1200" dirty="0" err="1" smtClean="0">
              <a:latin typeface="Kalam" charset="0"/>
              <a:ea typeface="Kalam" charset="0"/>
              <a:cs typeface="Kalam" charset="0"/>
            </a:rPr>
            <a:t>microsevice</a:t>
          </a:r>
          <a:endParaRPr lang="en-US" sz="2500" kern="1200" dirty="0">
            <a:latin typeface="Kalam" charset="0"/>
            <a:ea typeface="Kalam" charset="0"/>
            <a:cs typeface="Kalam" charset="0"/>
          </a:endParaRPr>
        </a:p>
      </dsp:txBody>
      <dsp:txXfrm>
        <a:off x="4048161" y="2832686"/>
        <a:ext cx="1586296" cy="1586296"/>
      </dsp:txXfrm>
    </dsp:sp>
    <dsp:sp modelId="{BE0D16CD-2084-6240-B638-9CC1BA5BDAB5}">
      <dsp:nvSpPr>
        <dsp:cNvPr id="0" name=""/>
        <dsp:cNvSpPr/>
      </dsp:nvSpPr>
      <dsp:spPr>
        <a:xfrm>
          <a:off x="4056133" y="3818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Discovery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4286106" y="233791"/>
        <a:ext cx="1110406" cy="1110406"/>
      </dsp:txXfrm>
    </dsp:sp>
    <dsp:sp modelId="{58A3BD2F-466B-2141-AEE0-10FCD7709AAD}">
      <dsp:nvSpPr>
        <dsp:cNvPr id="0" name=""/>
        <dsp:cNvSpPr/>
      </dsp:nvSpPr>
      <dsp:spPr>
        <a:xfrm>
          <a:off x="6274064" y="1071917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Fault-tolerance, Resilience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6504037" y="1301890"/>
        <a:ext cx="1110406" cy="1110406"/>
      </dsp:txXfrm>
    </dsp:sp>
    <dsp:sp modelId="{ECE9273F-5A45-8240-9107-75A5A42A5C96}">
      <dsp:nvSpPr>
        <dsp:cNvPr id="0" name=""/>
        <dsp:cNvSpPr/>
      </dsp:nvSpPr>
      <dsp:spPr>
        <a:xfrm>
          <a:off x="6821848" y="3471915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Monitoring (logging, tracing, metrics)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7051821" y="3701888"/>
        <a:ext cx="1110406" cy="1110406"/>
      </dsp:txXfrm>
    </dsp:sp>
    <dsp:sp modelId="{AB4A360B-78F1-D64F-B0BA-F22FC3B82511}">
      <dsp:nvSpPr>
        <dsp:cNvPr id="0" name=""/>
        <dsp:cNvSpPr/>
      </dsp:nvSpPr>
      <dsp:spPr>
        <a:xfrm>
          <a:off x="5286992" y="5396564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Scalability, Load-balancing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5516965" y="5626537"/>
        <a:ext cx="1110406" cy="1110406"/>
      </dsp:txXfrm>
    </dsp:sp>
    <dsp:sp modelId="{99B0CBA6-39E3-8A48-86B5-113E5AF42785}">
      <dsp:nvSpPr>
        <dsp:cNvPr id="0" name=""/>
        <dsp:cNvSpPr/>
      </dsp:nvSpPr>
      <dsp:spPr>
        <a:xfrm>
          <a:off x="2825274" y="5396564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Delivery,</a:t>
          </a:r>
          <a:br>
            <a:rPr lang="en-US" sz="1800" kern="1200" dirty="0" smtClean="0">
              <a:latin typeface="Kalam" charset="0"/>
              <a:ea typeface="Kalam" charset="0"/>
              <a:cs typeface="Kalam" charset="0"/>
            </a:rPr>
          </a:b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Deploy-</a:t>
          </a:r>
          <a:r>
            <a:rPr lang="en-US" sz="1800" kern="1200" dirty="0" err="1" smtClean="0">
              <a:latin typeface="Kalam" charset="0"/>
              <a:ea typeface="Kalam" charset="0"/>
              <a:cs typeface="Kalam" charset="0"/>
            </a:rPr>
            <a:t>ment</a:t>
          </a:r>
          <a:endParaRPr lang="en-US" sz="1800" kern="1200" dirty="0">
            <a:latin typeface="Kalam" charset="0"/>
            <a:ea typeface="Kalam" charset="0"/>
            <a:cs typeface="Kalam" charset="0"/>
          </a:endParaRPr>
        </a:p>
      </dsp:txBody>
      <dsp:txXfrm>
        <a:off x="3055247" y="5626537"/>
        <a:ext cx="1110406" cy="1110406"/>
      </dsp:txXfrm>
    </dsp:sp>
    <dsp:sp modelId="{D7596CD0-6317-B741-A14C-4F33056BD25F}">
      <dsp:nvSpPr>
        <dsp:cNvPr id="0" name=""/>
        <dsp:cNvSpPr/>
      </dsp:nvSpPr>
      <dsp:spPr>
        <a:xfrm>
          <a:off x="1290418" y="3471915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Kalam" charset="0"/>
              <a:ea typeface="Kalam" charset="0"/>
              <a:cs typeface="Kalam" charset="0"/>
            </a:rPr>
            <a:t>Auth. Security</a:t>
          </a:r>
        </a:p>
      </dsp:txBody>
      <dsp:txXfrm>
        <a:off x="1520391" y="3701888"/>
        <a:ext cx="1110406" cy="1110406"/>
      </dsp:txXfrm>
    </dsp:sp>
    <dsp:sp modelId="{121EDE92-EEC9-8844-BB6B-8114A4D35EDC}">
      <dsp:nvSpPr>
        <dsp:cNvPr id="0" name=""/>
        <dsp:cNvSpPr/>
      </dsp:nvSpPr>
      <dsp:spPr>
        <a:xfrm>
          <a:off x="1838201" y="1071917"/>
          <a:ext cx="1570352" cy="157035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  <a:prstDash val="sysDot"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API </a:t>
          </a:r>
          <a:r>
            <a:rPr lang="en-US" sz="1600" kern="1200" dirty="0" err="1" smtClean="0">
              <a:latin typeface="Kalam" charset="0"/>
              <a:ea typeface="Kalam" charset="0"/>
              <a:cs typeface="Kalam" charset="0"/>
            </a:rPr>
            <a:t>mngt</a:t>
          </a: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.</a:t>
          </a:r>
          <a:br>
            <a:rPr lang="en-US" sz="1600" kern="1200" dirty="0" smtClean="0">
              <a:latin typeface="Kalam" charset="0"/>
              <a:ea typeface="Kalam" charset="0"/>
              <a:cs typeface="Kalam" charset="0"/>
            </a:rPr>
          </a:br>
          <a:r>
            <a:rPr lang="en-US" sz="1600" kern="1200" dirty="0" smtClean="0">
              <a:latin typeface="Kalam" charset="0"/>
              <a:ea typeface="Kalam" charset="0"/>
              <a:cs typeface="Kalam" charset="0"/>
            </a:rPr>
            <a:t>(versions)</a:t>
          </a:r>
          <a:endParaRPr lang="en-US" sz="1600" kern="1200" dirty="0">
            <a:latin typeface="Kalam" charset="0"/>
            <a:ea typeface="Kalam" charset="0"/>
            <a:cs typeface="Kalam" charset="0"/>
          </a:endParaRPr>
        </a:p>
      </dsp:txBody>
      <dsp:txXfrm>
        <a:off x="2068174" y="1301890"/>
        <a:ext cx="1110406" cy="1110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6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8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9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4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52B85-257E-D546-88A0-1423F924F78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25D6-5D9C-E042-ABD4-D41A746AB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emf"/><Relationship Id="rId6" Type="http://schemas.microsoft.com/office/2007/relationships/hdphoto" Target="../media/hdphoto2.wdp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0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9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0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9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0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9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9.tif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2.emf"/><Relationship Id="rId5" Type="http://schemas.openxmlformats.org/officeDocument/2006/relationships/image" Target="../media/image19.tiff"/><Relationship Id="rId6" Type="http://schemas.openxmlformats.org/officeDocument/2006/relationships/image" Target="../media/image20.emf"/><Relationship Id="rId7" Type="http://schemas.openxmlformats.org/officeDocument/2006/relationships/image" Target="../media/image9.emf"/><Relationship Id="rId8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9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2.emf"/><Relationship Id="rId5" Type="http://schemas.openxmlformats.org/officeDocument/2006/relationships/image" Target="../media/image27.tif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emf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openxmlformats.org/officeDocument/2006/relationships/image" Target="../media/image4.emf"/><Relationship Id="rId9" Type="http://schemas.openxmlformats.org/officeDocument/2006/relationships/image" Target="../media/image5.emf"/><Relationship Id="rId10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30.emf"/><Relationship Id="rId5" Type="http://schemas.openxmlformats.org/officeDocument/2006/relationships/image" Target="../media/image9.emf"/><Relationship Id="rId6" Type="http://schemas.openxmlformats.org/officeDocument/2006/relationships/image" Target="../media/image13.png"/><Relationship Id="rId7" Type="http://schemas.openxmlformats.org/officeDocument/2006/relationships/image" Target="../media/image10.emf"/><Relationship Id="rId8" Type="http://schemas.openxmlformats.org/officeDocument/2006/relationships/image" Target="../media/image12.emf"/><Relationship Id="rId9" Type="http://schemas.openxmlformats.org/officeDocument/2006/relationships/image" Target="../media/image31.em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31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0.emf"/><Relationship Id="rId8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7.emf"/><Relationship Id="rId7" Type="http://schemas.openxmlformats.org/officeDocument/2006/relationships/image" Target="../media/image36.emf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5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35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8.png"/><Relationship Id="rId5" Type="http://schemas.microsoft.com/office/2007/relationships/hdphoto" Target="../media/hdphoto5.wdp"/><Relationship Id="rId6" Type="http://schemas.openxmlformats.org/officeDocument/2006/relationships/image" Target="../media/image12.emf"/><Relationship Id="rId7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emf"/><Relationship Id="rId5" Type="http://schemas.openxmlformats.org/officeDocument/2006/relationships/image" Target="../media/image9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emf"/><Relationship Id="rId5" Type="http://schemas.openxmlformats.org/officeDocument/2006/relationships/image" Target="../media/image9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39" y="2891550"/>
            <a:ext cx="1109453" cy="1109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8206" y="3410778"/>
            <a:ext cx="767246" cy="7672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97992" y="2694739"/>
            <a:ext cx="856421" cy="8564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7989" y="3171639"/>
            <a:ext cx="829364" cy="8293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8267" y="1355852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lam" charset="0"/>
                <a:ea typeface="Kalam" charset="0"/>
                <a:cs typeface="Kalam" charset="0"/>
              </a:rPr>
              <a:t>These slides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691" y="1940639"/>
            <a:ext cx="596900" cy="7967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07410" y="2029752"/>
            <a:ext cx="2262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Vert.x and its </a:t>
            </a:r>
          </a:p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dependencies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70646">
            <a:off x="7045332" y="2585466"/>
            <a:ext cx="596900" cy="7967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4508">
            <a:off x="4217893" y="1797813"/>
            <a:ext cx="596900" cy="796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69313" y="732325"/>
            <a:ext cx="2565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Vert.x Web, </a:t>
            </a:r>
          </a:p>
          <a:p>
            <a:pPr algn="ctr"/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Vert.x </a:t>
            </a:r>
            <a:r>
              <a:rPr lang="en-US" sz="2800" dirty="0" err="1" smtClean="0">
                <a:latin typeface="Kalam" charset="0"/>
                <a:ea typeface="Kalam" charset="0"/>
                <a:cs typeface="Kalam" charset="0"/>
              </a:rPr>
              <a:t>Hazelcast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0226" y="2718714"/>
            <a:ext cx="563206" cy="5632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4930" y="3082248"/>
            <a:ext cx="657060" cy="6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7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8441000" y="157686"/>
            <a:ext cx="407625" cy="486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4426" y="198713"/>
            <a:ext cx="559680" cy="443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514115">
            <a:off x="7506255" y="-326864"/>
            <a:ext cx="533172" cy="1391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33169" y="750654"/>
            <a:ext cx="407625" cy="486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5" y="791681"/>
            <a:ext cx="559680" cy="443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14115">
            <a:off x="7598424" y="266104"/>
            <a:ext cx="533172" cy="1391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34134" y="1158671"/>
            <a:ext cx="407625" cy="486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67544">
            <a:off x="7482328" y="589987"/>
            <a:ext cx="533172" cy="1391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23253" y="1766362"/>
            <a:ext cx="407625" cy="486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5445">
            <a:off x="6584586" y="1558232"/>
            <a:ext cx="559680" cy="44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70244">
            <a:off x="7574314" y="1191450"/>
            <a:ext cx="533172" cy="13914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980970">
            <a:off x="7470903" y="1447599"/>
            <a:ext cx="533172" cy="13914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066278" y="2572052"/>
            <a:ext cx="5666939" cy="3709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81027" flipV="1">
            <a:off x="3502093" y="662153"/>
            <a:ext cx="609600" cy="25944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330936">
            <a:off x="3916699" y="1307695"/>
            <a:ext cx="407625" cy="486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829340">
            <a:off x="1134095" y="5147161"/>
            <a:ext cx="5842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3665" y="6135624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 Bus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243" y="1290801"/>
            <a:ext cx="1668308" cy="1056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3087" y="2058561"/>
            <a:ext cx="1424890" cy="10891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77944" y="1596896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Consumer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6803" y="2372184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Sender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84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41000" y="157686"/>
            <a:ext cx="407625" cy="486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426" y="198713"/>
            <a:ext cx="559680" cy="443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14115">
            <a:off x="7506255" y="-326864"/>
            <a:ext cx="533172" cy="1391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8533169" y="750654"/>
            <a:ext cx="407625" cy="486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6595" y="791681"/>
            <a:ext cx="559680" cy="443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514115">
            <a:off x="7598424" y="266104"/>
            <a:ext cx="533172" cy="1391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8334134" y="1158671"/>
            <a:ext cx="407625" cy="486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367544">
            <a:off x="7482328" y="589987"/>
            <a:ext cx="533172" cy="1391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23253" y="1766362"/>
            <a:ext cx="407625" cy="486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95445">
            <a:off x="6584586" y="1558232"/>
            <a:ext cx="559680" cy="44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870244">
            <a:off x="7574314" y="1191450"/>
            <a:ext cx="533172" cy="13914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980970">
            <a:off x="7470903" y="1447599"/>
            <a:ext cx="533172" cy="13914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066278" y="2572052"/>
            <a:ext cx="5666939" cy="3709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81027" flipV="1">
            <a:off x="3502093" y="662153"/>
            <a:ext cx="609600" cy="25944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330936">
            <a:off x="3916699" y="1307695"/>
            <a:ext cx="407625" cy="486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829340">
            <a:off x="1134095" y="5147161"/>
            <a:ext cx="5842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3665" y="6135624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 Bus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243" y="1290801"/>
            <a:ext cx="1668308" cy="1056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3087" y="2058561"/>
            <a:ext cx="1424890" cy="10891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77944" y="1596896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Consumer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6803" y="2372184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Sender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6595" y="4803917"/>
            <a:ext cx="1668308" cy="10560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34296" y="5110012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Consumer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64283" flipH="1" flipV="1">
            <a:off x="6962000" y="2425488"/>
            <a:ext cx="609600" cy="25944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9669515">
            <a:off x="7452681" y="3120747"/>
            <a:ext cx="407625" cy="4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22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41000" y="157686"/>
            <a:ext cx="407625" cy="486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426" y="198713"/>
            <a:ext cx="559680" cy="443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14115">
            <a:off x="7506255" y="-326864"/>
            <a:ext cx="533172" cy="1391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33169" y="750654"/>
            <a:ext cx="407625" cy="486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95" y="791681"/>
            <a:ext cx="559680" cy="443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14115">
            <a:off x="7598424" y="266104"/>
            <a:ext cx="533172" cy="1391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334134" y="1158671"/>
            <a:ext cx="407625" cy="486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67544">
            <a:off x="7482328" y="589987"/>
            <a:ext cx="533172" cy="1391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8523253" y="1766362"/>
            <a:ext cx="407625" cy="486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695445">
            <a:off x="6584586" y="1558232"/>
            <a:ext cx="559680" cy="44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870244">
            <a:off x="7574314" y="1191450"/>
            <a:ext cx="533172" cy="13914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980970">
            <a:off x="7470903" y="1447599"/>
            <a:ext cx="533172" cy="13914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066278" y="2572052"/>
            <a:ext cx="5666939" cy="37092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81027" flipV="1">
            <a:off x="3469826" y="482570"/>
            <a:ext cx="609600" cy="25944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7330936">
            <a:off x="3999961" y="1121153"/>
            <a:ext cx="407625" cy="486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829340">
            <a:off x="1134095" y="5147161"/>
            <a:ext cx="5842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3665" y="6135624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 Bus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243" y="1290801"/>
            <a:ext cx="1668308" cy="1056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3087" y="2058561"/>
            <a:ext cx="1424890" cy="10891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77944" y="1596896"/>
            <a:ext cx="143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Consumer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6803" y="2372184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Sender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35390">
            <a:off x="3036234" y="1978159"/>
            <a:ext cx="407625" cy="4865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377535" flipV="1">
            <a:off x="3481890" y="1253314"/>
            <a:ext cx="609600" cy="25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7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066278" y="2572052"/>
            <a:ext cx="5666939" cy="37092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182" y="1695910"/>
            <a:ext cx="1170782" cy="7411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3087" y="2363745"/>
            <a:ext cx="1025627" cy="7839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142387" y="5079136"/>
            <a:ext cx="762602" cy="6264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39" y="5883299"/>
            <a:ext cx="647412" cy="5318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47" y="4086377"/>
            <a:ext cx="637540" cy="6806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72330" y="1282690"/>
            <a:ext cx="406400" cy="25685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221230" y="1593118"/>
            <a:ext cx="406400" cy="33965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26567" y="2363745"/>
            <a:ext cx="1025627" cy="7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6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195644" y="1479522"/>
            <a:ext cx="5666939" cy="37092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9548" y="603380"/>
            <a:ext cx="1170782" cy="7411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1696" y="190160"/>
            <a:ext cx="406400" cy="25685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23334" y="3356118"/>
            <a:ext cx="406400" cy="2714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56371" y="6052824"/>
            <a:ext cx="762602" cy="626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939" y="6147444"/>
            <a:ext cx="647412" cy="531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724298">
            <a:off x="1724680" y="4900527"/>
            <a:ext cx="584200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38511">
            <a:off x="603914" y="4855857"/>
            <a:ext cx="584200" cy="116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726096">
            <a:off x="2520788" y="3618795"/>
            <a:ext cx="547363" cy="13414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5776" y="3929474"/>
            <a:ext cx="1671136" cy="7839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17855" y="4010156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Kalam" charset="0"/>
                <a:ea typeface="Kalam" charset="0"/>
                <a:cs typeface="Kalam" charset="0"/>
              </a:rPr>
              <a:t>SockJS</a:t>
            </a:r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 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Bridge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95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56839">
            <a:off x="2856641" y="2391628"/>
            <a:ext cx="533172" cy="1999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91" y="2325924"/>
            <a:ext cx="1370584" cy="1370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716954">
            <a:off x="3072210" y="4085676"/>
            <a:ext cx="533172" cy="1999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511" y="4551330"/>
            <a:ext cx="1660144" cy="1660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100774">
            <a:off x="6299479" y="2427016"/>
            <a:ext cx="584200" cy="116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1504" y="2577756"/>
            <a:ext cx="442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Your own way to build a </a:t>
            </a:r>
            <a:r>
              <a:rPr lang="en-US" sz="2800" b="1" dirty="0" smtClean="0">
                <a:solidFill>
                  <a:srgbClr val="7030A0"/>
                </a:solidFill>
                <a:latin typeface="Bad Script" charset="0"/>
                <a:ea typeface="Bad Script" charset="0"/>
                <a:cs typeface="Bad Script" charset="0"/>
              </a:rPr>
              <a:t>Vert.x</a:t>
            </a:r>
          </a:p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application.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100774">
            <a:off x="6067831" y="4349173"/>
            <a:ext cx="584200" cy="116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99856" y="4715357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Verticle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436" y="3696508"/>
            <a:ext cx="1170782" cy="7411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836" y="3848908"/>
            <a:ext cx="1170782" cy="7411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3236" y="4041370"/>
            <a:ext cx="1170782" cy="7411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0187" y="4315703"/>
            <a:ext cx="1170782" cy="7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2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11" y="4551330"/>
            <a:ext cx="1660144" cy="16601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236147">
            <a:off x="6168670" y="4392767"/>
            <a:ext cx="584200" cy="116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36" y="4732151"/>
            <a:ext cx="511556" cy="4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1657675" y="2676280"/>
            <a:ext cx="4020964" cy="2631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0182" y="1695910"/>
            <a:ext cx="1170782" cy="741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0173" y="2304254"/>
            <a:ext cx="1025627" cy="783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72330" y="1282690"/>
            <a:ext cx="406400" cy="2568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21230" y="1593118"/>
            <a:ext cx="406400" cy="3396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8442775">
            <a:off x="384651" y="1126802"/>
            <a:ext cx="1823924" cy="1992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284287">
            <a:off x="3386024" y="1085855"/>
            <a:ext cx="533172" cy="2249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7860" y="2352403"/>
            <a:ext cx="1170782" cy="7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032" y="2449952"/>
            <a:ext cx="1444752" cy="1398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36718">
            <a:off x="3720382" y="2542395"/>
            <a:ext cx="4983582" cy="3709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960" y="2706652"/>
            <a:ext cx="1444752" cy="1398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858" y="5120764"/>
            <a:ext cx="1444752" cy="1398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770" y="5120764"/>
            <a:ext cx="1444752" cy="1398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821" y="1195987"/>
            <a:ext cx="1444752" cy="1398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33196">
            <a:off x="7345767" y="857801"/>
            <a:ext cx="584200" cy="116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1385" y="1042226"/>
            <a:ext cx="814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Java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72843">
            <a:off x="9405247" y="1705607"/>
            <a:ext cx="584200" cy="116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6712" y="1117403"/>
            <a:ext cx="1606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JavaScript</a:t>
            </a:r>
          </a:p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(</a:t>
            </a:r>
            <a:r>
              <a:rPr lang="en-US" sz="2800" b="1" dirty="0" err="1" smtClean="0">
                <a:latin typeface="Bad Script" charset="0"/>
                <a:ea typeface="Bad Script" charset="0"/>
                <a:cs typeface="Bad Script" charset="0"/>
              </a:rPr>
              <a:t>Nashorn</a:t>
            </a:r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)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33196">
            <a:off x="9405248" y="4226891"/>
            <a:ext cx="584200" cy="1168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54549" y="4135446"/>
            <a:ext cx="1178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Ruby</a:t>
            </a:r>
          </a:p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(</a:t>
            </a:r>
            <a:r>
              <a:rPr lang="en-US" sz="2800" b="1" dirty="0" err="1" smtClean="0">
                <a:latin typeface="Bad Script" charset="0"/>
                <a:ea typeface="Bad Script" charset="0"/>
                <a:cs typeface="Bad Script" charset="0"/>
              </a:rPr>
              <a:t>Jruby</a:t>
            </a:r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)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70239">
            <a:off x="2108800" y="4814393"/>
            <a:ext cx="584200" cy="1168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4792" y="2028197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Ceylon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70239">
            <a:off x="1688747" y="2212825"/>
            <a:ext cx="584200" cy="1168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60567" y="4597544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Groovy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4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435307" y="1905486"/>
            <a:ext cx="372500" cy="390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17985" y="1895718"/>
            <a:ext cx="372500" cy="390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600663" y="1905486"/>
            <a:ext cx="372500" cy="390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178623" y="1895718"/>
            <a:ext cx="372500" cy="3903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851424" y="1905486"/>
            <a:ext cx="372500" cy="390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6871" y="2523440"/>
            <a:ext cx="2194728" cy="728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15556" y="6199007"/>
            <a:ext cx="372500" cy="3903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3226" y="268870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Bad Script" charset="0"/>
                <a:ea typeface="Bad Script" charset="0"/>
                <a:cs typeface="Bad Script" charset="0"/>
              </a:rPr>
              <a:t>Filter</a:t>
            </a:r>
            <a:endParaRPr lang="en-US" sz="2400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17985" y="3383594"/>
            <a:ext cx="372500" cy="390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414413" y="3383594"/>
            <a:ext cx="372500" cy="3903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95626" y="3383594"/>
            <a:ext cx="372500" cy="390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78623" y="3882492"/>
            <a:ext cx="2194728" cy="7286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44978" y="404775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ad Script" charset="0"/>
                <a:ea typeface="Bad Script" charset="0"/>
                <a:cs typeface="Bad Script" charset="0"/>
              </a:rPr>
              <a:t>Map</a:t>
            </a:r>
            <a:endParaRPr lang="en-US" sz="2400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017985" y="4776420"/>
            <a:ext cx="372500" cy="3903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414413" y="4776420"/>
            <a:ext cx="372500" cy="3903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595626" y="4776420"/>
            <a:ext cx="372500" cy="3903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5438" y="5332082"/>
            <a:ext cx="2194728" cy="7286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71793" y="5497348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Bad Script" charset="0"/>
                <a:ea typeface="Bad Script" charset="0"/>
                <a:cs typeface="Bad Script" charset="0"/>
              </a:rPr>
              <a:t>FlatMap</a:t>
            </a:r>
            <a:endParaRPr lang="en-US" sz="2400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433196">
            <a:off x="6537938" y="1228886"/>
            <a:ext cx="5842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03556" y="1413311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Stream (Observable)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30427">
            <a:off x="6537938" y="2203402"/>
            <a:ext cx="584200" cy="1168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27863" y="249619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ad Script" charset="0"/>
                <a:ea typeface="Bad Script" charset="0"/>
                <a:cs typeface="Bad Script" charset="0"/>
              </a:rPr>
              <a:t>Function (Subscriber)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8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38" y="1831376"/>
            <a:ext cx="1109453" cy="1109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5495" y="2350604"/>
            <a:ext cx="767246" cy="7672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9596" y="1529682"/>
            <a:ext cx="856421" cy="8564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20955" y="1971421"/>
            <a:ext cx="829364" cy="829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50319" y="2386103"/>
            <a:ext cx="829364" cy="8293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9087" y="610946"/>
            <a:ext cx="2584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Your application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511" y="1195733"/>
            <a:ext cx="596900" cy="7967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900094">
            <a:off x="3390646" y="4682532"/>
            <a:ext cx="596900" cy="7967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24508">
            <a:off x="4973516" y="680038"/>
            <a:ext cx="596900" cy="7967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08179" y="209784"/>
            <a:ext cx="2207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Kalam" charset="0"/>
                <a:ea typeface="Kalam" charset="0"/>
                <a:cs typeface="Kalam" charset="0"/>
              </a:rPr>
              <a:t>Dependencies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7515" y="1658540"/>
            <a:ext cx="563206" cy="5632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B889FF">
                <a:alpha val="8627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7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2219" y="2022074"/>
            <a:ext cx="657060" cy="657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1892" y="3215467"/>
            <a:ext cx="7112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2233" y="3420533"/>
            <a:ext cx="1193800" cy="124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251983" y="4197850"/>
            <a:ext cx="1712133" cy="1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99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33867" y="2741723"/>
            <a:ext cx="1444752" cy="1398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7090" y="2342485"/>
            <a:ext cx="1254736" cy="1549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2993297" y="1724455"/>
            <a:ext cx="558800" cy="313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283778" y="2508360"/>
            <a:ext cx="558800" cy="313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199987" y="1731949"/>
            <a:ext cx="558800" cy="313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358991" y="1729617"/>
            <a:ext cx="558800" cy="313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9007">
            <a:off x="5620861" y="3959140"/>
            <a:ext cx="584200" cy="116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42807" y="5118013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Worker</a:t>
            </a:r>
          </a:p>
          <a:p>
            <a:r>
              <a:rPr lang="en-US" sz="2800" b="1" dirty="0" err="1" smtClean="0">
                <a:latin typeface="Bad Script" charset="0"/>
                <a:ea typeface="Bad Script" charset="0"/>
                <a:cs typeface="Bad Script" charset="0"/>
              </a:rPr>
              <a:t>Verticle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49956" y="2546525"/>
            <a:ext cx="372500" cy="390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354070">
            <a:off x="3523698" y="2117492"/>
            <a:ext cx="533172" cy="19990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513423" y="1739443"/>
            <a:ext cx="558800" cy="3134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11734">
            <a:off x="4197437" y="1274233"/>
            <a:ext cx="584200" cy="1168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78658" y="1539533"/>
            <a:ext cx="306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Worker Thread </a:t>
            </a:r>
            <a:r>
              <a:rPr lang="en-US" sz="2800" b="1" dirty="0">
                <a:latin typeface="Bad Script" charset="0"/>
                <a:ea typeface="Bad Script" charset="0"/>
                <a:cs typeface="Bad Script" charset="0"/>
              </a:rPr>
              <a:t>P</a:t>
            </a:r>
            <a:r>
              <a:rPr lang="en-US" sz="2800" b="1" smtClean="0">
                <a:latin typeface="Bad Script" charset="0"/>
                <a:ea typeface="Bad Script" charset="0"/>
                <a:cs typeface="Bad Script" charset="0"/>
              </a:rPr>
              <a:t>ool</a:t>
            </a:r>
            <a:endParaRPr lang="en-US" b="1" dirty="0">
              <a:latin typeface="Bad Script" charset="0"/>
              <a:ea typeface="Bad Script" charset="0"/>
              <a:cs typeface="Bad Scrip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312784">
            <a:off x="7675206" y="1454627"/>
            <a:ext cx="781844" cy="29324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51367" flipH="1">
            <a:off x="7632212" y="2111985"/>
            <a:ext cx="522293" cy="5473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398753">
            <a:off x="7883639" y="2231380"/>
            <a:ext cx="514471" cy="24188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56" y="2032333"/>
            <a:ext cx="1553527" cy="15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556" y="2032333"/>
            <a:ext cx="1553527" cy="15535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432" y="2321041"/>
            <a:ext cx="604364" cy="7461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37632">
            <a:off x="7673993" y="1390598"/>
            <a:ext cx="781844" cy="29324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98753">
            <a:off x="7780166" y="2083000"/>
            <a:ext cx="514471" cy="24188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03887" y="2561398"/>
            <a:ext cx="63570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ertx.executeBlocking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future -&gt; 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// Executed using a worker thread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},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asyncResult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-&gt; {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Executed in the event loop thread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if 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asyncResult.failed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// ...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 else {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// </a:t>
            </a:r>
            <a:r>
              <a:rPr lang="is-IS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816" y="3675859"/>
            <a:ext cx="604364" cy="746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15518" y="3189851"/>
            <a:ext cx="558800" cy="3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69394" y="2987164"/>
            <a:ext cx="1602713" cy="1250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732811" y="2820553"/>
            <a:ext cx="372500" cy="390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4511" y="3407189"/>
            <a:ext cx="721890" cy="494628"/>
          </a:xfrm>
          <a:prstGeom prst="rect">
            <a:avLst/>
          </a:prstGeom>
          <a:scene3d>
            <a:camera prst="isometricOffAxis2Top">
              <a:rot lat="19200000" lon="3207254" rev="18141449"/>
            </a:camera>
            <a:lightRig rig="threePt" dir="t"/>
          </a:scene3d>
          <a:sp3d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9860" y="3569428"/>
            <a:ext cx="721890" cy="494628"/>
          </a:xfrm>
          <a:prstGeom prst="rect">
            <a:avLst/>
          </a:prstGeom>
          <a:scene3d>
            <a:camera prst="isometricOffAxis2Top">
              <a:rot lat="19200000" lon="3207254" rev="18141449"/>
            </a:camera>
            <a:lightRig rig="threePt" dir="t"/>
          </a:scene3d>
          <a:sp3d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7416" y="3495791"/>
            <a:ext cx="721890" cy="494628"/>
          </a:xfrm>
          <a:prstGeom prst="rect">
            <a:avLst/>
          </a:prstGeom>
          <a:scene3d>
            <a:camera prst="isometricOffAxis2Top">
              <a:rot lat="19200000" lon="3207254" rev="18141449"/>
            </a:camera>
            <a:lightRig rig="threePt" dir="t"/>
          </a:scene3d>
          <a:sp3d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909239" y="4280863"/>
            <a:ext cx="372500" cy="390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7577" y="3326766"/>
            <a:ext cx="1222657" cy="954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03109" y="3597450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client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74459" y="29221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data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705639" flipH="1">
            <a:off x="4760441" y="2552421"/>
            <a:ext cx="457200" cy="1682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4784859" y="3257062"/>
            <a:ext cx="457200" cy="16827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9269" y="2089356"/>
            <a:ext cx="3052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arenBoth"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Query, Command…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(return immediately)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12020">
            <a:off x="7541199" y="3001290"/>
            <a:ext cx="546100" cy="14411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24437" y="4012971"/>
            <a:ext cx="1757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(2) Internal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Stuff…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6332" y="4735931"/>
            <a:ext cx="1638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(3) Result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(invoke a handler)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7006266" y="4221344"/>
            <a:ext cx="558800" cy="3134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48663" y="2115370"/>
            <a:ext cx="342057" cy="4222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57559" y="4734023"/>
            <a:ext cx="342057" cy="4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4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539891" y="2598162"/>
            <a:ext cx="372500" cy="3903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0319" y="3080961"/>
            <a:ext cx="1222657" cy="9540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5851" y="3351645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Router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05639" flipH="1">
            <a:off x="4550178" y="2639263"/>
            <a:ext cx="457200" cy="11024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53384" y="2096081"/>
            <a:ext cx="234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AutoNum type="arabicParenBoth"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HTTP Request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793553">
            <a:off x="7065128" y="2419506"/>
            <a:ext cx="546100" cy="14411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693654" y="1772440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(3) Handler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771257" y="5246946"/>
            <a:ext cx="1638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(4) </a:t>
            </a: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HTTP Response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5561" y="2956310"/>
            <a:ext cx="1479992" cy="79067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86987" y="2956310"/>
            <a:ext cx="946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HTTP 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Server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07842">
            <a:off x="7154959" y="2849679"/>
            <a:ext cx="546100" cy="14411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34346">
            <a:off x="7065127" y="3360623"/>
            <a:ext cx="546100" cy="14411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70127" y="2305216"/>
            <a:ext cx="1093221" cy="7906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42814" y="3115992"/>
            <a:ext cx="1093221" cy="79067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49558" y="3926768"/>
            <a:ext cx="1093221" cy="79067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35089" y="2280590"/>
            <a:ext cx="1459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(2</a:t>
            </a: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) Route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673" y="4822379"/>
            <a:ext cx="3379942" cy="6222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6327" y="5178694"/>
            <a:ext cx="647412" cy="5318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769536">
            <a:off x="2926443" y="4176831"/>
            <a:ext cx="1138228" cy="62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540032" y="3088122"/>
            <a:ext cx="1638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Vertical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Scalability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66598" y="4098229"/>
            <a:ext cx="1479992" cy="7906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4678" y="4080031"/>
            <a:ext cx="1479992" cy="7906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2758" y="4080031"/>
            <a:ext cx="1479992" cy="7906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62674">
            <a:off x="7022077" y="3436226"/>
            <a:ext cx="584200" cy="357327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93912" y="3313827"/>
            <a:ext cx="1172652" cy="90989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7639" y="2978103"/>
            <a:ext cx="1036411" cy="90989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4015" y="2774072"/>
            <a:ext cx="1036411" cy="90989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8231" y="3344950"/>
            <a:ext cx="1172652" cy="90989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91958" y="3009226"/>
            <a:ext cx="1036411" cy="9098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8334" y="2805195"/>
            <a:ext cx="1036411" cy="9098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74324" y="3344950"/>
            <a:ext cx="1172652" cy="9098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48051" y="3009226"/>
            <a:ext cx="1036411" cy="9098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94427" y="2805195"/>
            <a:ext cx="1036411" cy="90989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9793">
            <a:off x="3369515" y="1558312"/>
            <a:ext cx="584200" cy="3573274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5854678" y="5508054"/>
            <a:ext cx="1638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Horizontal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Elasticity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344198" y="4080031"/>
            <a:ext cx="1638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Spawn 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new nodes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74679" y="1891323"/>
            <a:ext cx="1638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Several event loops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408517">
            <a:off x="5379596" y="3321551"/>
            <a:ext cx="584200" cy="35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97997" y="3736586"/>
            <a:ext cx="3901020" cy="427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6159" y="799501"/>
            <a:ext cx="3721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“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showing a response to a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stimulus</a:t>
            </a:r>
            <a:r>
              <a:rPr lang="en-US" sz="2400" dirty="0" smtClean="0"/>
              <a:t>”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0885" y="458082"/>
            <a:ext cx="2297724" cy="12275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938" y="675024"/>
            <a:ext cx="1973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Functional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 Programming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3577" y="389842"/>
            <a:ext cx="3678423" cy="1227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94521" y="588110"/>
            <a:ext cx="3046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Dynamic &amp; Autonomic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Systems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94276" y="1716840"/>
            <a:ext cx="2297724" cy="12275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94803" y="1933782"/>
            <a:ext cx="1896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Actor / Agent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Systems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8848" y="3378808"/>
            <a:ext cx="2557014" cy="7906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88396" y="3410033"/>
            <a:ext cx="179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Programming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7681" y="3332914"/>
            <a:ext cx="2557014" cy="7906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17229" y="3364139"/>
            <a:ext cx="179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Systems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40697">
            <a:off x="6948974" y="2068412"/>
            <a:ext cx="546100" cy="14411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42436">
            <a:off x="3838379" y="1926566"/>
            <a:ext cx="546100" cy="14411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11160">
            <a:off x="1395485" y="1771188"/>
            <a:ext cx="546100" cy="16415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34304">
            <a:off x="8556900" y="1664945"/>
            <a:ext cx="546100" cy="15992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261449">
            <a:off x="9081364" y="2098022"/>
            <a:ext cx="546100" cy="14411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04433" y="5194334"/>
            <a:ext cx="1984541" cy="7576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33650" y="5342307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RX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93080" y="4821500"/>
            <a:ext cx="1984541" cy="7576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17727" y="4969473"/>
            <a:ext cx="113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Reactor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427122" y="4963500"/>
            <a:ext cx="1984541" cy="7576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04856" y="5111473"/>
            <a:ext cx="82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Akka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8794521" y="4782841"/>
            <a:ext cx="1984541" cy="7576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41799" y="4930814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Vert.x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32032" y="4097811"/>
            <a:ext cx="2990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Stream</a:t>
            </a:r>
          </a:p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(Data, Error, End)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07311" y="4051644"/>
            <a:ext cx="3845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Component</a:t>
            </a:r>
          </a:p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(Message, Failure, Load)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1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85501" y="2649082"/>
            <a:ext cx="1726011" cy="427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6159" y="799501"/>
            <a:ext cx="3721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“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showing a response to a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stimulus</a:t>
            </a:r>
            <a:r>
              <a:rPr lang="en-US" sz="2400" dirty="0" smtClean="0"/>
              <a:t>”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6991" y="2763249"/>
            <a:ext cx="2557014" cy="7906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36539" y="2794474"/>
            <a:ext cx="179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Programming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4634" y="2707980"/>
            <a:ext cx="2557014" cy="7906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24182" y="2739205"/>
            <a:ext cx="1796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Reactive</a:t>
            </a:r>
          </a:p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Systems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740697">
            <a:off x="6627405" y="2048172"/>
            <a:ext cx="546100" cy="7355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642436">
            <a:off x="4125645" y="2052589"/>
            <a:ext cx="546100" cy="6603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897680" y="4619064"/>
            <a:ext cx="1984541" cy="7576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44958" y="476703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Vert.x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5695" y="3859488"/>
            <a:ext cx="2557014" cy="151718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275243" y="3890714"/>
            <a:ext cx="17969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Reactive Systems using Reactive</a:t>
            </a:r>
          </a:p>
          <a:p>
            <a:pPr algn="ctr"/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Programming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63783">
            <a:off x="4082761" y="3560548"/>
            <a:ext cx="546100" cy="6603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580564">
            <a:off x="7486995" y="3568234"/>
            <a:ext cx="546100" cy="735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333043" y="4452456"/>
            <a:ext cx="27060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The sequence of </a:t>
            </a:r>
            <a:r>
              <a:rPr lang="en-US" sz="200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messages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is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 </a:t>
            </a:r>
            <a:r>
              <a:rPr lang="en-US" sz="2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stream</a:t>
            </a:r>
            <a:endParaRPr lang="en-US" sz="2000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056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2027305"/>
              </p:ext>
            </p:extLst>
          </p:nvPr>
        </p:nvGraphicFramePr>
        <p:xfrm>
          <a:off x="3544865" y="-112735"/>
          <a:ext cx="9682619" cy="697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260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934608"/>
              </p:ext>
            </p:extLst>
          </p:nvPr>
        </p:nvGraphicFramePr>
        <p:xfrm>
          <a:off x="1241052" y="-112735"/>
          <a:ext cx="9682619" cy="697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35190" y="95003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Vert.x 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discovery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5148" y="1161803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HA, Failure management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Circuit breaker, Timeout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33807" y="3963734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Vert.x Metric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98" y="5933059"/>
            <a:ext cx="244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Horizontal scalability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413" y="3935380"/>
            <a:ext cx="156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Vert.x </a:t>
            </a:r>
            <a:r>
              <a:rPr lang="en-US" sz="2000" dirty="0" err="1" smtClean="0">
                <a:latin typeface="Kalam" charset="0"/>
                <a:ea typeface="Kalam" charset="0"/>
                <a:cs typeface="Kalam" charset="0"/>
              </a:rPr>
              <a:t>Auth</a:t>
            </a:r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,</a:t>
            </a:r>
          </a:p>
          <a:p>
            <a:r>
              <a:rPr lang="en-US" sz="2000" dirty="0" err="1" smtClean="0">
                <a:latin typeface="Kalam" charset="0"/>
                <a:ea typeface="Kalam" charset="0"/>
                <a:cs typeface="Kalam" charset="0"/>
              </a:rPr>
              <a:t>Oauth</a:t>
            </a:r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, JWT</a:t>
            </a:r>
            <a:r>
              <a:rPr lang="is-IS" sz="2000" dirty="0" smtClean="0">
                <a:latin typeface="Kalam" charset="0"/>
                <a:ea typeface="Kalam" charset="0"/>
                <a:cs typeface="Kalam" charset="0"/>
              </a:rPr>
              <a:t>…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3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89"/>
                    </a14:imgEffect>
                    <a14:imgEffect>
                      <a14:saturation sat="1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350" y="2401503"/>
            <a:ext cx="6248400" cy="149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251367" flipH="1">
            <a:off x="3470143" y="4607564"/>
            <a:ext cx="274814" cy="2880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2150" y="1019066"/>
            <a:ext cx="3577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atin typeface="Kalam" charset="0"/>
                <a:ea typeface="Kalam" charset="0"/>
                <a:cs typeface="Kalam" charset="0"/>
              </a:rPr>
              <a:t>Vote for us !</a:t>
            </a:r>
            <a:endParaRPr lang="en-US" sz="4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700630">
            <a:off x="8981646" y="1523083"/>
            <a:ext cx="781844" cy="1950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5695" y="4206240"/>
            <a:ext cx="1972611" cy="11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 rot="5240702">
            <a:off x="317707" y="2055853"/>
            <a:ext cx="163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Waiting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472" y="546688"/>
            <a:ext cx="1008789" cy="37358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61948" y="882657"/>
            <a:ext cx="466931" cy="290016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7649" y="2022579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99" y="1607518"/>
            <a:ext cx="1553527" cy="155352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 rot="5240702">
            <a:off x="3817081" y="2049754"/>
            <a:ext cx="163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Working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95570">
            <a:off x="2681938" y="-30053"/>
            <a:ext cx="613192" cy="223964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18254">
            <a:off x="2898030" y="2385247"/>
            <a:ext cx="613192" cy="22396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79413" y="546688"/>
            <a:ext cx="1008789" cy="730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4896" y="842143"/>
            <a:ext cx="466931" cy="29406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9420" y="1340257"/>
            <a:ext cx="1008789" cy="5836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9420" y="2045902"/>
            <a:ext cx="1008789" cy="5692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49633" y="672655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36869" y="146224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3315" y="215345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</a:t>
            </a:r>
          </a:p>
        </p:txBody>
      </p:sp>
      <p:sp>
        <p:nvSpPr>
          <p:cNvPr id="24" name="Rectangle 23"/>
          <p:cNvSpPr/>
          <p:nvPr/>
        </p:nvSpPr>
        <p:spPr>
          <a:xfrm rot="5240702">
            <a:off x="6056168" y="1994687"/>
            <a:ext cx="163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Working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1641" y="3562745"/>
            <a:ext cx="1008789" cy="7307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50726" y="3697282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39482" y="3879328"/>
            <a:ext cx="12344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May or 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may not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happen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9420" y="2715329"/>
            <a:ext cx="1008789" cy="71648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48157" y="2723929"/>
            <a:ext cx="866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Free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time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18254">
            <a:off x="7839968" y="-68212"/>
            <a:ext cx="613192" cy="22396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95570">
            <a:off x="7887583" y="2475058"/>
            <a:ext cx="613192" cy="22396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472" y="5016981"/>
            <a:ext cx="1008789" cy="56921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6367" y="5124529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472" y="4311336"/>
            <a:ext cx="1008789" cy="58365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39921" y="443332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1465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937" y="662464"/>
            <a:ext cx="1008789" cy="7307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4942" y="869089"/>
            <a:ext cx="466931" cy="28229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2937" y="1503824"/>
            <a:ext cx="1008789" cy="583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687" y="2152797"/>
            <a:ext cx="1008789" cy="69983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53157" y="78843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0386" y="162581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0582" y="2260345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13" y="1503824"/>
            <a:ext cx="1553527" cy="155352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 rot="5240702">
            <a:off x="4877882" y="2022580"/>
            <a:ext cx="1638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Working</a:t>
            </a:r>
            <a:endParaRPr lang="en-US" sz="24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95570">
            <a:off x="3139232" y="-629819"/>
            <a:ext cx="539538" cy="3027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312" y="3636610"/>
            <a:ext cx="1008789" cy="7307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1397" y="3771147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1713" y="3692088"/>
            <a:ext cx="2500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May or 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may not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happen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685" y="2865881"/>
            <a:ext cx="1008789" cy="7164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5422" y="2874481"/>
            <a:ext cx="866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Free</a:t>
            </a:r>
          </a:p>
          <a:p>
            <a:r>
              <a:rPr lang="en-US" sz="2000" dirty="0" smtClean="0">
                <a:latin typeface="Kalam" charset="0"/>
                <a:ea typeface="Kalam" charset="0"/>
                <a:cs typeface="Kalam" charset="0"/>
              </a:rPr>
              <a:t>time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61918">
            <a:off x="3037857" y="2122718"/>
            <a:ext cx="539538" cy="30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3183" y="1735950"/>
            <a:ext cx="1008789" cy="5403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57028" y="1695384"/>
            <a:ext cx="1008789" cy="5836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1811" y="1695384"/>
            <a:ext cx="1008789" cy="58086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94675" y="1803211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88227" y="1769874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25706" y="1755881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70717" y="3498993"/>
            <a:ext cx="1190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Response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668" y="414694"/>
            <a:ext cx="108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Request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4482" y="304128"/>
            <a:ext cx="1177870" cy="5836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5248">
            <a:off x="604303" y="893044"/>
            <a:ext cx="533172" cy="8003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44681">
            <a:off x="1561343" y="1645201"/>
            <a:ext cx="461633" cy="692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44681">
            <a:off x="3117679" y="1645200"/>
            <a:ext cx="461633" cy="6929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5248">
            <a:off x="3963734" y="2587462"/>
            <a:ext cx="533172" cy="800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9711" y="3407221"/>
            <a:ext cx="1177870" cy="5836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25233" y="279503"/>
            <a:ext cx="1177870" cy="5836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29626">
            <a:off x="7208743" y="878740"/>
            <a:ext cx="533172" cy="80037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472326" y="360255"/>
            <a:ext cx="108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Request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6311" y="1604712"/>
            <a:ext cx="1008789" cy="5403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957803" y="1671973"/>
            <a:ext cx="36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mtClean="0">
                <a:latin typeface="Kalam" charset="0"/>
                <a:ea typeface="Kalam" charset="0"/>
                <a:cs typeface="Kalam" charset="0"/>
              </a:rPr>
              <a:t>A</a:t>
            </a:r>
            <a:endParaRPr lang="en-US" sz="2400" dirty="0" smtClean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6137">
            <a:off x="7763590" y="913794"/>
            <a:ext cx="533172" cy="8003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88252" y="1714257"/>
            <a:ext cx="1008789" cy="58365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19451" y="178874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B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69026">
            <a:off x="8383752" y="782270"/>
            <a:ext cx="533172" cy="8003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64996" y="1498313"/>
            <a:ext cx="1008789" cy="5808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88891" y="155881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Kalam" charset="0"/>
                <a:ea typeface="Kalam" charset="0"/>
                <a:cs typeface="Kalam" charset="0"/>
              </a:rPr>
              <a:t>C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7167">
            <a:off x="7176841" y="2390539"/>
            <a:ext cx="533172" cy="8134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6909">
            <a:off x="7919762" y="2518713"/>
            <a:ext cx="533172" cy="6927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8007">
            <a:off x="8632645" y="2436935"/>
            <a:ext cx="533172" cy="7122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9728" y="3156225"/>
            <a:ext cx="1177870" cy="58365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640747" y="3266827"/>
            <a:ext cx="1190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Kalam" charset="0"/>
                <a:ea typeface="Kalam" charset="0"/>
                <a:cs typeface="Kalam" charset="0"/>
              </a:rPr>
              <a:t>Response</a:t>
            </a:r>
            <a:endParaRPr lang="en-US" sz="2000" dirty="0"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9145" y="227627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11896" y="225224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02876" y="225041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9656" y="209305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51433" y="220047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66061" y="203473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10 </a:t>
            </a:r>
            <a:r>
              <a:rPr lang="en-US" dirty="0" err="1" smtClean="0">
                <a:solidFill>
                  <a:srgbClr val="002060"/>
                </a:solidFill>
                <a:latin typeface="Kalam" charset="0"/>
                <a:ea typeface="Kalam" charset="0"/>
                <a:cs typeface="Kalam" charset="0"/>
              </a:rPr>
              <a:t>ms</a:t>
            </a:r>
            <a:endParaRPr lang="en-US" dirty="0">
              <a:solidFill>
                <a:srgbClr val="002060"/>
              </a:solidFill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5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17586" y="1548678"/>
            <a:ext cx="2645085" cy="32655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2999" y="1238525"/>
            <a:ext cx="5215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 Loop</a:t>
            </a:r>
            <a:endParaRPr lang="en-US" sz="2800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59483" flipH="1">
            <a:off x="3998320" y="1444679"/>
            <a:ext cx="781844" cy="16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0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1800" y="1106424"/>
            <a:ext cx="5468112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6669" y="2478428"/>
            <a:ext cx="43051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while(true) {</a:t>
            </a:r>
          </a:p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 Get next event</a:t>
            </a:r>
          </a:p>
          <a:p>
            <a:r>
              <a:rPr lang="en-US" sz="2800" dirty="0">
                <a:latin typeface="Kalam" charset="0"/>
                <a:ea typeface="Kalam" charset="0"/>
                <a:cs typeface="Kalam" charset="0"/>
              </a:rPr>
              <a:t> </a:t>
            </a:r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Find interested handlers</a:t>
            </a:r>
          </a:p>
          <a:p>
            <a:r>
              <a:rPr lang="en-US" sz="2800" dirty="0">
                <a:latin typeface="Kalam" charset="0"/>
                <a:ea typeface="Kalam" charset="0"/>
                <a:cs typeface="Kalam" charset="0"/>
              </a:rPr>
              <a:t> </a:t>
            </a:r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dispatch the event</a:t>
            </a:r>
          </a:p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43601" y="1602992"/>
            <a:ext cx="522293" cy="547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33489" y="1602991"/>
            <a:ext cx="522293" cy="547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38545" y="1602992"/>
            <a:ext cx="522293" cy="547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4856" y="2421042"/>
            <a:ext cx="818241" cy="6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5078" y="2634736"/>
            <a:ext cx="818241" cy="625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3976" y="2813829"/>
            <a:ext cx="818241" cy="625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39241" y="3017939"/>
            <a:ext cx="818241" cy="625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22412">
            <a:off x="2663682" y="684675"/>
            <a:ext cx="584200" cy="1168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3804" y="667131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22412">
            <a:off x="9881441" y="1620535"/>
            <a:ext cx="584200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66694" flipH="1">
            <a:off x="3070605" y="1867027"/>
            <a:ext cx="500995" cy="1750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3917" flipH="1">
            <a:off x="8339566" y="2905543"/>
            <a:ext cx="500995" cy="1750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73541" y="1341381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Handlers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9745" y="3360444"/>
            <a:ext cx="818241" cy="6254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531" y="3787042"/>
            <a:ext cx="818241" cy="6254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54895" y="3991369"/>
            <a:ext cx="818241" cy="6254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6770">
            <a:off x="1254331" y="4254149"/>
            <a:ext cx="584200" cy="116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59657" y="5264219"/>
            <a:ext cx="15023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Event</a:t>
            </a:r>
          </a:p>
          <a:p>
            <a:pPr algn="ctr"/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Providers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44264">
            <a:off x="679744" y="2218110"/>
            <a:ext cx="500995" cy="13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1800" y="1106424"/>
            <a:ext cx="5468112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36669" y="2478428"/>
            <a:ext cx="430518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while(true) {</a:t>
            </a:r>
          </a:p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 Get next operation</a:t>
            </a:r>
          </a:p>
          <a:p>
            <a:r>
              <a:rPr lang="en-US" sz="2800" dirty="0">
                <a:latin typeface="Kalam" charset="0"/>
                <a:ea typeface="Kalam" charset="0"/>
                <a:cs typeface="Kalam" charset="0"/>
              </a:rPr>
              <a:t> </a:t>
            </a:r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Find interested handlers</a:t>
            </a:r>
          </a:p>
          <a:p>
            <a:r>
              <a:rPr lang="en-US" sz="2800" dirty="0">
                <a:latin typeface="Kalam" charset="0"/>
                <a:ea typeface="Kalam" charset="0"/>
                <a:cs typeface="Kalam" charset="0"/>
              </a:rPr>
              <a:t> </a:t>
            </a:r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   Call the handler if any</a:t>
            </a:r>
          </a:p>
          <a:p>
            <a:r>
              <a:rPr lang="en-US" sz="2800" dirty="0" smtClean="0">
                <a:latin typeface="Kalam" charset="0"/>
                <a:ea typeface="Kalam" charset="0"/>
                <a:cs typeface="Kalam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43601" y="1602992"/>
            <a:ext cx="522293" cy="547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433489" y="1602991"/>
            <a:ext cx="522293" cy="547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38545" y="1602992"/>
            <a:ext cx="522293" cy="547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4856" y="2421042"/>
            <a:ext cx="818241" cy="625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5078" y="2634736"/>
            <a:ext cx="818241" cy="625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3976" y="2813829"/>
            <a:ext cx="818241" cy="625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39241" y="3017939"/>
            <a:ext cx="818241" cy="625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22412">
            <a:off x="2663682" y="684675"/>
            <a:ext cx="584200" cy="1168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43804" y="667131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lam" charset="0"/>
                <a:ea typeface="Kalam" charset="0"/>
                <a:cs typeface="Kalam" charset="0"/>
              </a:rPr>
              <a:t>Operations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722412">
            <a:off x="9881441" y="1620535"/>
            <a:ext cx="584200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66694" flipH="1">
            <a:off x="3070605" y="1867027"/>
            <a:ext cx="500995" cy="1750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253917" flipH="1">
            <a:off x="8339566" y="2905543"/>
            <a:ext cx="500995" cy="17507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73541" y="1341381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lam" charset="0"/>
                <a:ea typeface="Kalam" charset="0"/>
                <a:cs typeface="Kalam" charset="0"/>
              </a:rPr>
              <a:t>Handlers</a:t>
            </a:r>
            <a:endParaRPr lang="en-US" dirty="0">
              <a:latin typeface="Kalam" charset="0"/>
              <a:ea typeface="Kalam" charset="0"/>
              <a:cs typeface="Kal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38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36081" y="4651927"/>
            <a:ext cx="702764" cy="703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11185" y="3485067"/>
            <a:ext cx="945156" cy="116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97586" y="4651927"/>
            <a:ext cx="702764" cy="703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4665891" y="4651927"/>
            <a:ext cx="702764" cy="703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625185" y="4651927"/>
            <a:ext cx="702764" cy="703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8419" y="3485067"/>
            <a:ext cx="945156" cy="116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62316" y="3485067"/>
            <a:ext cx="945156" cy="1166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3989" y="3485067"/>
            <a:ext cx="945156" cy="116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6998</TotalTime>
  <Words>404</Words>
  <Application>Microsoft Macintosh PowerPoint</Application>
  <PresentationFormat>Widescreen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Bad Script</vt:lpstr>
      <vt:lpstr>Calibri</vt:lpstr>
      <vt:lpstr>Calibri Light</vt:lpstr>
      <vt:lpstr>Consolas</vt:lpstr>
      <vt:lpstr>Courier</vt:lpstr>
      <vt:lpstr>Kalam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 Escoffier</dc:creator>
  <cp:lastModifiedBy>Clement Escoffier</cp:lastModifiedBy>
  <cp:revision>36</cp:revision>
  <dcterms:created xsi:type="dcterms:W3CDTF">2016-05-09T14:41:43Z</dcterms:created>
  <dcterms:modified xsi:type="dcterms:W3CDTF">2016-09-18T21:33:26Z</dcterms:modified>
</cp:coreProperties>
</file>